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01" r:id="rId2"/>
    <p:sldId id="282" r:id="rId3"/>
    <p:sldId id="290" r:id="rId4"/>
    <p:sldId id="283" r:id="rId5"/>
    <p:sldId id="284" r:id="rId6"/>
    <p:sldId id="291" r:id="rId7"/>
    <p:sldId id="285" r:id="rId8"/>
    <p:sldId id="287" r:id="rId9"/>
    <p:sldId id="292" r:id="rId10"/>
    <p:sldId id="288" r:id="rId11"/>
    <p:sldId id="289" r:id="rId12"/>
    <p:sldId id="297" r:id="rId13"/>
    <p:sldId id="302" r:id="rId14"/>
    <p:sldId id="277" r:id="rId15"/>
    <p:sldId id="298" r:id="rId16"/>
    <p:sldId id="299" r:id="rId17"/>
    <p:sldId id="294" r:id="rId18"/>
    <p:sldId id="300" r:id="rId19"/>
    <p:sldId id="295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92A05-0E43-4C21-A947-1F764E985755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4E26CD-1811-4DE9-8E87-568B12416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2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0AE5B-97E3-4B40-808E-75EE56C016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88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0AE5B-97E3-4B40-808E-75EE56C016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174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5D8C4-5EE8-412C-9B70-D9E964AB41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8EEDF2-E035-417C-818F-C7DA0F7A6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101A1-4694-493E-8041-AD4668C3E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6927-1416-42A3-BD49-EF03AEC205C2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580A4-17DB-41CF-9B1E-14C5CD184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51868-0587-4F81-9B65-416058292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A693-E478-420B-967D-8A72948A3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083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77F34-F533-451E-9EDA-10EE00EBD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32444B-E30C-488D-8CCB-6565353AE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36152-0A73-47F0-83C0-BDB86D800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6927-1416-42A3-BD49-EF03AEC205C2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02EA9-2EBB-4C76-A78D-88862E289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513CF-CA1E-44F5-AAEB-F44668F34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A693-E478-420B-967D-8A72948A3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5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A137E6-74A7-4A54-AABD-3BB1EE18E7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CF83A2-B1F6-4145-A9B5-250D8AFF9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5B671-C142-4BB7-8A8D-532ABEDFC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6927-1416-42A3-BD49-EF03AEC205C2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56484-F911-4019-8E5E-4FB8D7E6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42C43-570F-4B0F-B403-7CE112641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A693-E478-420B-967D-8A72948A3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56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E8ED1-0BC0-49EF-88EA-FDFFCF870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5E792-31ED-4956-98AF-4D4B7D896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43E85-B6AA-4749-95B9-FE7983080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6927-1416-42A3-BD49-EF03AEC205C2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C0032-4EBA-449D-9149-1485372D2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3798C-CCEA-4A8E-AF02-EDA3D80C7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A693-E478-420B-967D-8A72948A3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49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20C88-0461-4200-9801-B76F1490A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2CE14-F084-46E2-8ED1-FB74043EC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40DA4-BCB3-4D62-8822-B41742954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6927-1416-42A3-BD49-EF03AEC205C2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D5A88-C1D8-45B5-9B96-5E55ABBC0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016FC-4587-468A-A24F-3F8B57C57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A693-E478-420B-967D-8A72948A3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392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4A264-C711-4E8B-BF82-7019814C6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33FC4-96B0-471A-9C91-73A3E2D760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0B33C2-7A47-4E01-9608-CDC1FBEB8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9470F3-E6B0-41DE-8E3F-15999A69F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6927-1416-42A3-BD49-EF03AEC205C2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7618C6-BA34-4AB4-8F4D-D922786D5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911D04-3A5B-442D-8807-A0F32C3F3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A693-E478-420B-967D-8A72948A3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01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E8E4-D304-48AF-867A-74D11F717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8C7D5-7836-47A8-A2F4-28DF19B12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C77077-D490-4D79-8CED-CDD6998727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F568AB-A485-4432-BA94-F039EBC7F1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7224C2-8402-49BE-A0D5-E236C0C16C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D20474-004E-4CE3-9C50-6B58B9866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6927-1416-42A3-BD49-EF03AEC205C2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3DE8A7-FB94-4AE4-93ED-11C66DDE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D5F864-8BB3-465C-A305-8D1CAD438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A693-E478-420B-967D-8A72948A3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72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6F060-EEB9-40B9-9C93-BEB38013B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94681B-6C03-49EE-A802-76F7E6683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6927-1416-42A3-BD49-EF03AEC205C2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CCC510-1BD3-4E91-98C8-90E5CC9D4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6AD9EA-B839-47EB-95FA-F5C729C7A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A693-E478-420B-967D-8A72948A3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739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FCAC67-F4B7-4089-8A25-7D5680667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6927-1416-42A3-BD49-EF03AEC205C2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1B3C72-FF81-4658-AD41-AFF70B94A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08C6D-C3A9-4C95-B1B6-6AB17B36D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A693-E478-420B-967D-8A72948A3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35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C53DE-1665-4FE0-A0A3-70D7F6872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B78E7-0B18-46C1-889A-975C3D7CE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612C27-B43E-4F1B-8868-EE9F29DAE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98D6B8-CF0F-4336-841C-2D34261B9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6927-1416-42A3-BD49-EF03AEC205C2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3222E-1C4B-4EFA-AACF-60568EADA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B37B87-2CCD-49FE-8A6F-3D81B6382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A693-E478-420B-967D-8A72948A3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33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48478-8CC3-47E0-94E4-07D2351FF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B88BAC-D1CD-4196-A874-402582CE6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81704-FD69-4B0B-A36C-9B27F1C83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03678D-DFFF-4520-AA4E-7914AE1E8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6927-1416-42A3-BD49-EF03AEC205C2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782E39-3FA9-436F-BEFE-99C4C8558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5D8B33-77F0-42AD-8F9C-3F5ACF6ED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A693-E478-420B-967D-8A72948A3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9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C2744E-8260-44F6-94A8-F878587F4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19A0-598B-4261-9366-15A3DD3FE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05224-654E-4E44-85E3-312DCE4664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46927-1416-42A3-BD49-EF03AEC205C2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A64D0-5CCB-41CA-9401-BE43DB8AD7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DFE38-724E-4C29-9913-81A2021387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FA693-E478-420B-967D-8A72948A3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6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999" y="203200"/>
            <a:ext cx="6930887" cy="1473200"/>
          </a:xfrm>
        </p:spPr>
        <p:txBody>
          <a:bodyPr>
            <a:normAutofit fontScale="92500"/>
          </a:bodyPr>
          <a:lstStyle/>
          <a:p>
            <a:pPr algn="l"/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 BANG NGA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7142" y="2057401"/>
            <a:ext cx="1812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B/</a:t>
            </a:r>
            <a:r>
              <a:rPr lang="en-US" sz="32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tế</a:t>
            </a:r>
            <a:endParaRPr lang="en-US" sz="3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057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4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6162" y="185290"/>
            <a:ext cx="8890437" cy="4525963"/>
          </a:xfrm>
        </p:spPr>
        <p:txBody>
          <a:bodyPr/>
          <a:lstStyle/>
          <a:p>
            <a:pPr marL="0" indent="0">
              <a:buNone/>
            </a:pPr>
            <a:r>
              <a:rPr lang="vi-V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Nông nghiệp: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 có sự tăng trưởng</a:t>
            </a:r>
            <a:br>
              <a:rPr lang="vi-VN" dirty="0">
                <a:latin typeface="Times New Roman" pitchFamily="18" charset="0"/>
                <a:cs typeface="Times New Roman" pitchFamily="18" charset="0"/>
              </a:rPr>
            </a:br>
            <a:r>
              <a:rPr lang="vi-VN" dirty="0">
                <a:latin typeface="Times New Roman" pitchFamily="18" charset="0"/>
                <a:cs typeface="Times New Roman" pitchFamily="18" charset="0"/>
              </a:rPr>
              <a:t>- Thuận lợi: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đất rộng 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=&gt;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hát triển trồng trọt và chăn nuôi.</a:t>
            </a:r>
            <a:br>
              <a:rPr lang="vi-VN" dirty="0">
                <a:latin typeface="Times New Roman" pitchFamily="18" charset="0"/>
                <a:cs typeface="Times New Roman" pitchFamily="18" charset="0"/>
              </a:rPr>
            </a:br>
            <a:r>
              <a:rPr lang="vi-VN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khoai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tây,củ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xibia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heo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cừu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78,2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tấn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tấn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(2005).</a:t>
            </a:r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438" y="3694079"/>
            <a:ext cx="3064963" cy="202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4009173"/>
            <a:ext cx="3019425" cy="2270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4546529"/>
            <a:ext cx="2667000" cy="1989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756124"/>
            <a:ext cx="28575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076" y="4249574"/>
            <a:ext cx="2612324" cy="1959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51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vi-VN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Dịch vụ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914400"/>
            <a:ext cx="8229600" cy="3886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Giao thông vận tải: tương đối phát triển: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      + Hệ thống đường sắt xuyên Xibia đóng vai trò quan trọng trong phát triển Đông Xibia.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      + Thủ đô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Mát-xcơ-va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với hệ thống xe điện ngầm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2735239"/>
            <a:ext cx="3409037" cy="191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4800600"/>
            <a:ext cx="8305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Kinh tế đối ngoại liên tục tăng, xuất siêu.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Mát-xcơ-va và Xanh Pê-téc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pua là 2 trung tâm dịch vụ lớn nhất cả nước.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Tiềm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712493"/>
            <a:ext cx="3450052" cy="191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7412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905000" y="1524001"/>
            <a:ext cx="8534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Xibia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Viễn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Kavlaz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Volga</a:t>
            </a:r>
          </a:p>
          <a:p>
            <a:pPr marL="342900" indent="-342900">
              <a:buAutoNum type="arabicPeriod"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Uran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Volga-Vyatka</a:t>
            </a:r>
          </a:p>
          <a:p>
            <a:pPr marL="342900" indent="-342900">
              <a:buAutoNum type="arabicPeriod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Xibia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Kaliningrad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Bang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tiềm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713009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8E4BAEE-408C-430B-90FF-9A1E01234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436D447-848A-44BD-8105-7FF71E892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72" y="914401"/>
            <a:ext cx="8961429" cy="5172075"/>
          </a:xfrm>
          <a:prstGeom prst="rect">
            <a:avLst/>
          </a:prstGeom>
          <a:noFill/>
          <a:ln w="349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4226D131-5840-4417-AD5D-7AF1C302D105}"/>
              </a:ext>
            </a:extLst>
          </p:cNvPr>
          <p:cNvSpPr/>
          <p:nvPr/>
        </p:nvSpPr>
        <p:spPr>
          <a:xfrm>
            <a:off x="2298504" y="3505200"/>
            <a:ext cx="1359097" cy="791570"/>
          </a:xfrm>
          <a:custGeom>
            <a:avLst/>
            <a:gdLst>
              <a:gd name="connsiteX0" fmla="*/ 402883 w 1359097"/>
              <a:gd name="connsiteY0" fmla="*/ 0 h 791570"/>
              <a:gd name="connsiteX1" fmla="*/ 437003 w 1359097"/>
              <a:gd name="connsiteY1" fmla="*/ 20472 h 791570"/>
              <a:gd name="connsiteX2" fmla="*/ 477946 w 1359097"/>
              <a:gd name="connsiteY2" fmla="*/ 47767 h 791570"/>
              <a:gd name="connsiteX3" fmla="*/ 518889 w 1359097"/>
              <a:gd name="connsiteY3" fmla="*/ 54591 h 791570"/>
              <a:gd name="connsiteX4" fmla="*/ 580304 w 1359097"/>
              <a:gd name="connsiteY4" fmla="*/ 68239 h 791570"/>
              <a:gd name="connsiteX5" fmla="*/ 621247 w 1359097"/>
              <a:gd name="connsiteY5" fmla="*/ 54591 h 791570"/>
              <a:gd name="connsiteX6" fmla="*/ 655367 w 1359097"/>
              <a:gd name="connsiteY6" fmla="*/ 61415 h 791570"/>
              <a:gd name="connsiteX7" fmla="*/ 669014 w 1359097"/>
              <a:gd name="connsiteY7" fmla="*/ 81886 h 791570"/>
              <a:gd name="connsiteX8" fmla="*/ 737253 w 1359097"/>
              <a:gd name="connsiteY8" fmla="*/ 102358 h 791570"/>
              <a:gd name="connsiteX9" fmla="*/ 757725 w 1359097"/>
              <a:gd name="connsiteY9" fmla="*/ 116006 h 791570"/>
              <a:gd name="connsiteX10" fmla="*/ 778197 w 1359097"/>
              <a:gd name="connsiteY10" fmla="*/ 136477 h 791570"/>
              <a:gd name="connsiteX11" fmla="*/ 825964 w 1359097"/>
              <a:gd name="connsiteY11" fmla="*/ 143301 h 791570"/>
              <a:gd name="connsiteX12" fmla="*/ 832788 w 1359097"/>
              <a:gd name="connsiteY12" fmla="*/ 191069 h 791570"/>
              <a:gd name="connsiteX13" fmla="*/ 907850 w 1359097"/>
              <a:gd name="connsiteY13" fmla="*/ 197892 h 791570"/>
              <a:gd name="connsiteX14" fmla="*/ 928322 w 1359097"/>
              <a:gd name="connsiteY14" fmla="*/ 211540 h 791570"/>
              <a:gd name="connsiteX15" fmla="*/ 948794 w 1359097"/>
              <a:gd name="connsiteY15" fmla="*/ 218364 h 791570"/>
              <a:gd name="connsiteX16" fmla="*/ 962441 w 1359097"/>
              <a:gd name="connsiteY16" fmla="*/ 238836 h 791570"/>
              <a:gd name="connsiteX17" fmla="*/ 982913 w 1359097"/>
              <a:gd name="connsiteY17" fmla="*/ 293427 h 791570"/>
              <a:gd name="connsiteX18" fmla="*/ 1003385 w 1359097"/>
              <a:gd name="connsiteY18" fmla="*/ 300251 h 791570"/>
              <a:gd name="connsiteX19" fmla="*/ 1126214 w 1359097"/>
              <a:gd name="connsiteY19" fmla="*/ 307074 h 791570"/>
              <a:gd name="connsiteX20" fmla="*/ 1146686 w 1359097"/>
              <a:gd name="connsiteY20" fmla="*/ 327546 h 791570"/>
              <a:gd name="connsiteX21" fmla="*/ 1167158 w 1359097"/>
              <a:gd name="connsiteY21" fmla="*/ 341194 h 791570"/>
              <a:gd name="connsiteX22" fmla="*/ 1194453 w 1359097"/>
              <a:gd name="connsiteY22" fmla="*/ 361666 h 791570"/>
              <a:gd name="connsiteX23" fmla="*/ 1214925 w 1359097"/>
              <a:gd name="connsiteY23" fmla="*/ 382137 h 791570"/>
              <a:gd name="connsiteX24" fmla="*/ 1255868 w 1359097"/>
              <a:gd name="connsiteY24" fmla="*/ 395785 h 791570"/>
              <a:gd name="connsiteX25" fmla="*/ 1344579 w 1359097"/>
              <a:gd name="connsiteY25" fmla="*/ 429904 h 791570"/>
              <a:gd name="connsiteX26" fmla="*/ 1351403 w 1359097"/>
              <a:gd name="connsiteY26" fmla="*/ 457200 h 791570"/>
              <a:gd name="connsiteX27" fmla="*/ 1351403 w 1359097"/>
              <a:gd name="connsiteY27" fmla="*/ 504967 h 791570"/>
              <a:gd name="connsiteX28" fmla="*/ 1330931 w 1359097"/>
              <a:gd name="connsiteY28" fmla="*/ 518615 h 791570"/>
              <a:gd name="connsiteX29" fmla="*/ 1269516 w 1359097"/>
              <a:gd name="connsiteY29" fmla="*/ 532263 h 791570"/>
              <a:gd name="connsiteX30" fmla="*/ 1228573 w 1359097"/>
              <a:gd name="connsiteY30" fmla="*/ 545910 h 791570"/>
              <a:gd name="connsiteX31" fmla="*/ 1146686 w 1359097"/>
              <a:gd name="connsiteY31" fmla="*/ 539086 h 791570"/>
              <a:gd name="connsiteX32" fmla="*/ 1126214 w 1359097"/>
              <a:gd name="connsiteY32" fmla="*/ 532263 h 791570"/>
              <a:gd name="connsiteX33" fmla="*/ 1003385 w 1359097"/>
              <a:gd name="connsiteY33" fmla="*/ 539086 h 791570"/>
              <a:gd name="connsiteX34" fmla="*/ 962441 w 1359097"/>
              <a:gd name="connsiteY34" fmla="*/ 552734 h 791570"/>
              <a:gd name="connsiteX35" fmla="*/ 941970 w 1359097"/>
              <a:gd name="connsiteY35" fmla="*/ 559558 h 791570"/>
              <a:gd name="connsiteX36" fmla="*/ 901026 w 1359097"/>
              <a:gd name="connsiteY36" fmla="*/ 586854 h 791570"/>
              <a:gd name="connsiteX37" fmla="*/ 880555 w 1359097"/>
              <a:gd name="connsiteY37" fmla="*/ 600501 h 791570"/>
              <a:gd name="connsiteX38" fmla="*/ 839611 w 1359097"/>
              <a:gd name="connsiteY38" fmla="*/ 607325 h 791570"/>
              <a:gd name="connsiteX39" fmla="*/ 791844 w 1359097"/>
              <a:gd name="connsiteY39" fmla="*/ 627797 h 791570"/>
              <a:gd name="connsiteX40" fmla="*/ 771373 w 1359097"/>
              <a:gd name="connsiteY40" fmla="*/ 648269 h 791570"/>
              <a:gd name="connsiteX41" fmla="*/ 764549 w 1359097"/>
              <a:gd name="connsiteY41" fmla="*/ 668740 h 791570"/>
              <a:gd name="connsiteX42" fmla="*/ 785020 w 1359097"/>
              <a:gd name="connsiteY42" fmla="*/ 682388 h 791570"/>
              <a:gd name="connsiteX43" fmla="*/ 791844 w 1359097"/>
              <a:gd name="connsiteY43" fmla="*/ 702860 h 791570"/>
              <a:gd name="connsiteX44" fmla="*/ 785020 w 1359097"/>
              <a:gd name="connsiteY44" fmla="*/ 730155 h 791570"/>
              <a:gd name="connsiteX45" fmla="*/ 764549 w 1359097"/>
              <a:gd name="connsiteY45" fmla="*/ 750627 h 791570"/>
              <a:gd name="connsiteX46" fmla="*/ 723605 w 1359097"/>
              <a:gd name="connsiteY46" fmla="*/ 771098 h 791570"/>
              <a:gd name="connsiteX47" fmla="*/ 682662 w 1359097"/>
              <a:gd name="connsiteY47" fmla="*/ 791570 h 791570"/>
              <a:gd name="connsiteX48" fmla="*/ 607600 w 1359097"/>
              <a:gd name="connsiteY48" fmla="*/ 777922 h 791570"/>
              <a:gd name="connsiteX49" fmla="*/ 587128 w 1359097"/>
              <a:gd name="connsiteY49" fmla="*/ 771098 h 791570"/>
              <a:gd name="connsiteX50" fmla="*/ 553008 w 1359097"/>
              <a:gd name="connsiteY50" fmla="*/ 764274 h 791570"/>
              <a:gd name="connsiteX51" fmla="*/ 518889 w 1359097"/>
              <a:gd name="connsiteY51" fmla="*/ 702860 h 791570"/>
              <a:gd name="connsiteX52" fmla="*/ 477946 w 1359097"/>
              <a:gd name="connsiteY52" fmla="*/ 675564 h 791570"/>
              <a:gd name="connsiteX53" fmla="*/ 368764 w 1359097"/>
              <a:gd name="connsiteY53" fmla="*/ 696036 h 791570"/>
              <a:gd name="connsiteX54" fmla="*/ 327820 w 1359097"/>
              <a:gd name="connsiteY54" fmla="*/ 723331 h 791570"/>
              <a:gd name="connsiteX55" fmla="*/ 307349 w 1359097"/>
              <a:gd name="connsiteY55" fmla="*/ 736979 h 791570"/>
              <a:gd name="connsiteX56" fmla="*/ 273229 w 1359097"/>
              <a:gd name="connsiteY56" fmla="*/ 730155 h 791570"/>
              <a:gd name="connsiteX57" fmla="*/ 259582 w 1359097"/>
              <a:gd name="connsiteY57" fmla="*/ 709683 h 791570"/>
              <a:gd name="connsiteX58" fmla="*/ 245934 w 1359097"/>
              <a:gd name="connsiteY58" fmla="*/ 661916 h 791570"/>
              <a:gd name="connsiteX59" fmla="*/ 211814 w 1359097"/>
              <a:gd name="connsiteY59" fmla="*/ 620973 h 791570"/>
              <a:gd name="connsiteX60" fmla="*/ 198167 w 1359097"/>
              <a:gd name="connsiteY60" fmla="*/ 600501 h 791570"/>
              <a:gd name="connsiteX61" fmla="*/ 157223 w 1359097"/>
              <a:gd name="connsiteY61" fmla="*/ 586854 h 791570"/>
              <a:gd name="connsiteX62" fmla="*/ 136752 w 1359097"/>
              <a:gd name="connsiteY62" fmla="*/ 580030 h 791570"/>
              <a:gd name="connsiteX63" fmla="*/ 116280 w 1359097"/>
              <a:gd name="connsiteY63" fmla="*/ 573206 h 791570"/>
              <a:gd name="connsiteX64" fmla="*/ 109456 w 1359097"/>
              <a:gd name="connsiteY64" fmla="*/ 552734 h 791570"/>
              <a:gd name="connsiteX65" fmla="*/ 75337 w 1359097"/>
              <a:gd name="connsiteY65" fmla="*/ 477672 h 791570"/>
              <a:gd name="connsiteX66" fmla="*/ 54865 w 1359097"/>
              <a:gd name="connsiteY66" fmla="*/ 470848 h 791570"/>
              <a:gd name="connsiteX67" fmla="*/ 20746 w 1359097"/>
              <a:gd name="connsiteY67" fmla="*/ 368489 h 791570"/>
              <a:gd name="connsiteX68" fmla="*/ 75337 w 1359097"/>
              <a:gd name="connsiteY68" fmla="*/ 361666 h 791570"/>
              <a:gd name="connsiteX69" fmla="*/ 109456 w 1359097"/>
              <a:gd name="connsiteY69" fmla="*/ 327546 h 791570"/>
              <a:gd name="connsiteX70" fmla="*/ 129928 w 1359097"/>
              <a:gd name="connsiteY70" fmla="*/ 341194 h 791570"/>
              <a:gd name="connsiteX71" fmla="*/ 136752 w 1359097"/>
              <a:gd name="connsiteY71" fmla="*/ 361666 h 791570"/>
              <a:gd name="connsiteX72" fmla="*/ 184519 w 1359097"/>
              <a:gd name="connsiteY72" fmla="*/ 354842 h 791570"/>
              <a:gd name="connsiteX73" fmla="*/ 177695 w 1359097"/>
              <a:gd name="connsiteY73" fmla="*/ 327546 h 791570"/>
              <a:gd name="connsiteX74" fmla="*/ 170871 w 1359097"/>
              <a:gd name="connsiteY74" fmla="*/ 307074 h 791570"/>
              <a:gd name="connsiteX75" fmla="*/ 191343 w 1359097"/>
              <a:gd name="connsiteY75" fmla="*/ 218364 h 791570"/>
              <a:gd name="connsiteX76" fmla="*/ 211814 w 1359097"/>
              <a:gd name="connsiteY76" fmla="*/ 177421 h 791570"/>
              <a:gd name="connsiteX77" fmla="*/ 259582 w 1359097"/>
              <a:gd name="connsiteY77" fmla="*/ 170597 h 791570"/>
              <a:gd name="connsiteX78" fmla="*/ 300525 w 1359097"/>
              <a:gd name="connsiteY78" fmla="*/ 150125 h 791570"/>
              <a:gd name="connsiteX79" fmla="*/ 307349 w 1359097"/>
              <a:gd name="connsiteY79" fmla="*/ 129654 h 791570"/>
              <a:gd name="connsiteX80" fmla="*/ 341468 w 1359097"/>
              <a:gd name="connsiteY80" fmla="*/ 116006 h 791570"/>
              <a:gd name="connsiteX81" fmla="*/ 355116 w 1359097"/>
              <a:gd name="connsiteY81" fmla="*/ 95534 h 791570"/>
              <a:gd name="connsiteX82" fmla="*/ 361940 w 1359097"/>
              <a:gd name="connsiteY82" fmla="*/ 68239 h 791570"/>
              <a:gd name="connsiteX83" fmla="*/ 389235 w 1359097"/>
              <a:gd name="connsiteY83" fmla="*/ 27295 h 791570"/>
              <a:gd name="connsiteX84" fmla="*/ 450650 w 1359097"/>
              <a:gd name="connsiteY84" fmla="*/ 34119 h 791570"/>
              <a:gd name="connsiteX85" fmla="*/ 471122 w 1359097"/>
              <a:gd name="connsiteY85" fmla="*/ 40943 h 791570"/>
              <a:gd name="connsiteX86" fmla="*/ 484770 w 1359097"/>
              <a:gd name="connsiteY86" fmla="*/ 61415 h 791570"/>
              <a:gd name="connsiteX87" fmla="*/ 512065 w 1359097"/>
              <a:gd name="connsiteY87" fmla="*/ 81886 h 791570"/>
              <a:gd name="connsiteX88" fmla="*/ 600776 w 1359097"/>
              <a:gd name="connsiteY88" fmla="*/ 75063 h 79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359097" h="791570">
                <a:moveTo>
                  <a:pt x="402883" y="0"/>
                </a:moveTo>
                <a:cubicBezTo>
                  <a:pt x="414256" y="6824"/>
                  <a:pt x="425813" y="13351"/>
                  <a:pt x="437003" y="20472"/>
                </a:cubicBezTo>
                <a:cubicBezTo>
                  <a:pt x="450841" y="29278"/>
                  <a:pt x="461767" y="45070"/>
                  <a:pt x="477946" y="47767"/>
                </a:cubicBezTo>
                <a:lnTo>
                  <a:pt x="518889" y="54591"/>
                </a:lnTo>
                <a:cubicBezTo>
                  <a:pt x="540011" y="86274"/>
                  <a:pt x="527257" y="80481"/>
                  <a:pt x="580304" y="68239"/>
                </a:cubicBezTo>
                <a:cubicBezTo>
                  <a:pt x="594322" y="65004"/>
                  <a:pt x="621247" y="54591"/>
                  <a:pt x="621247" y="54591"/>
                </a:cubicBezTo>
                <a:cubicBezTo>
                  <a:pt x="632620" y="56866"/>
                  <a:pt x="645297" y="55661"/>
                  <a:pt x="655367" y="61415"/>
                </a:cubicBezTo>
                <a:cubicBezTo>
                  <a:pt x="662487" y="65484"/>
                  <a:pt x="662060" y="77540"/>
                  <a:pt x="669014" y="81886"/>
                </a:cubicBezTo>
                <a:cubicBezTo>
                  <a:pt x="680089" y="88808"/>
                  <a:pt x="721273" y="98363"/>
                  <a:pt x="737253" y="102358"/>
                </a:cubicBezTo>
                <a:cubicBezTo>
                  <a:pt x="744077" y="106907"/>
                  <a:pt x="751424" y="110756"/>
                  <a:pt x="757725" y="116006"/>
                </a:cubicBezTo>
                <a:cubicBezTo>
                  <a:pt x="765139" y="122184"/>
                  <a:pt x="769237" y="132893"/>
                  <a:pt x="778197" y="136477"/>
                </a:cubicBezTo>
                <a:cubicBezTo>
                  <a:pt x="793131" y="142450"/>
                  <a:pt x="810042" y="141026"/>
                  <a:pt x="825964" y="143301"/>
                </a:cubicBezTo>
                <a:cubicBezTo>
                  <a:pt x="828239" y="159224"/>
                  <a:pt x="819405" y="182147"/>
                  <a:pt x="832788" y="191069"/>
                </a:cubicBezTo>
                <a:cubicBezTo>
                  <a:pt x="853692" y="205005"/>
                  <a:pt x="883284" y="192628"/>
                  <a:pt x="907850" y="197892"/>
                </a:cubicBezTo>
                <a:cubicBezTo>
                  <a:pt x="915869" y="199610"/>
                  <a:pt x="920986" y="207872"/>
                  <a:pt x="928322" y="211540"/>
                </a:cubicBezTo>
                <a:cubicBezTo>
                  <a:pt x="934756" y="214757"/>
                  <a:pt x="941970" y="216089"/>
                  <a:pt x="948794" y="218364"/>
                </a:cubicBezTo>
                <a:cubicBezTo>
                  <a:pt x="953343" y="225188"/>
                  <a:pt x="958773" y="231501"/>
                  <a:pt x="962441" y="238836"/>
                </a:cubicBezTo>
                <a:cubicBezTo>
                  <a:pt x="970937" y="255828"/>
                  <a:pt x="970344" y="278344"/>
                  <a:pt x="982913" y="293427"/>
                </a:cubicBezTo>
                <a:cubicBezTo>
                  <a:pt x="987518" y="298953"/>
                  <a:pt x="996224" y="299569"/>
                  <a:pt x="1003385" y="300251"/>
                </a:cubicBezTo>
                <a:cubicBezTo>
                  <a:pt x="1044206" y="304139"/>
                  <a:pt x="1085271" y="304800"/>
                  <a:pt x="1126214" y="307074"/>
                </a:cubicBezTo>
                <a:cubicBezTo>
                  <a:pt x="1133038" y="313898"/>
                  <a:pt x="1139272" y="321368"/>
                  <a:pt x="1146686" y="327546"/>
                </a:cubicBezTo>
                <a:cubicBezTo>
                  <a:pt x="1152987" y="332796"/>
                  <a:pt x="1160484" y="336427"/>
                  <a:pt x="1167158" y="341194"/>
                </a:cubicBezTo>
                <a:cubicBezTo>
                  <a:pt x="1176413" y="347805"/>
                  <a:pt x="1185818" y="354265"/>
                  <a:pt x="1194453" y="361666"/>
                </a:cubicBezTo>
                <a:cubicBezTo>
                  <a:pt x="1201780" y="367946"/>
                  <a:pt x="1206489" y="377450"/>
                  <a:pt x="1214925" y="382137"/>
                </a:cubicBezTo>
                <a:cubicBezTo>
                  <a:pt x="1227501" y="389123"/>
                  <a:pt x="1243898" y="387805"/>
                  <a:pt x="1255868" y="395785"/>
                </a:cubicBezTo>
                <a:cubicBezTo>
                  <a:pt x="1310194" y="432002"/>
                  <a:pt x="1280573" y="420760"/>
                  <a:pt x="1344579" y="429904"/>
                </a:cubicBezTo>
                <a:cubicBezTo>
                  <a:pt x="1346854" y="439003"/>
                  <a:pt x="1348827" y="448182"/>
                  <a:pt x="1351403" y="457200"/>
                </a:cubicBezTo>
                <a:cubicBezTo>
                  <a:pt x="1356927" y="476535"/>
                  <a:pt x="1365530" y="483776"/>
                  <a:pt x="1351403" y="504967"/>
                </a:cubicBezTo>
                <a:cubicBezTo>
                  <a:pt x="1346854" y="511791"/>
                  <a:pt x="1338267" y="514947"/>
                  <a:pt x="1330931" y="518615"/>
                </a:cubicBezTo>
                <a:cubicBezTo>
                  <a:pt x="1311408" y="528377"/>
                  <a:pt x="1290482" y="527022"/>
                  <a:pt x="1269516" y="532263"/>
                </a:cubicBezTo>
                <a:cubicBezTo>
                  <a:pt x="1255560" y="535752"/>
                  <a:pt x="1228573" y="545910"/>
                  <a:pt x="1228573" y="545910"/>
                </a:cubicBezTo>
                <a:cubicBezTo>
                  <a:pt x="1201277" y="543635"/>
                  <a:pt x="1173836" y="542706"/>
                  <a:pt x="1146686" y="539086"/>
                </a:cubicBezTo>
                <a:cubicBezTo>
                  <a:pt x="1139556" y="538135"/>
                  <a:pt x="1133407" y="532263"/>
                  <a:pt x="1126214" y="532263"/>
                </a:cubicBezTo>
                <a:cubicBezTo>
                  <a:pt x="1085208" y="532263"/>
                  <a:pt x="1044328" y="536812"/>
                  <a:pt x="1003385" y="539086"/>
                </a:cubicBezTo>
                <a:lnTo>
                  <a:pt x="962441" y="552734"/>
                </a:lnTo>
                <a:cubicBezTo>
                  <a:pt x="955617" y="555009"/>
                  <a:pt x="947955" y="555568"/>
                  <a:pt x="941970" y="559558"/>
                </a:cubicBezTo>
                <a:lnTo>
                  <a:pt x="901026" y="586854"/>
                </a:lnTo>
                <a:cubicBezTo>
                  <a:pt x="894202" y="591403"/>
                  <a:pt x="888644" y="599153"/>
                  <a:pt x="880555" y="600501"/>
                </a:cubicBezTo>
                <a:lnTo>
                  <a:pt x="839611" y="607325"/>
                </a:lnTo>
                <a:cubicBezTo>
                  <a:pt x="822906" y="612894"/>
                  <a:pt x="806599" y="617257"/>
                  <a:pt x="791844" y="627797"/>
                </a:cubicBezTo>
                <a:cubicBezTo>
                  <a:pt x="783991" y="633406"/>
                  <a:pt x="778197" y="641445"/>
                  <a:pt x="771373" y="648269"/>
                </a:cubicBezTo>
                <a:cubicBezTo>
                  <a:pt x="769098" y="655093"/>
                  <a:pt x="761878" y="662062"/>
                  <a:pt x="764549" y="668740"/>
                </a:cubicBezTo>
                <a:cubicBezTo>
                  <a:pt x="767595" y="676355"/>
                  <a:pt x="779897" y="675984"/>
                  <a:pt x="785020" y="682388"/>
                </a:cubicBezTo>
                <a:cubicBezTo>
                  <a:pt x="789513" y="688005"/>
                  <a:pt x="789569" y="696036"/>
                  <a:pt x="791844" y="702860"/>
                </a:cubicBezTo>
                <a:cubicBezTo>
                  <a:pt x="789569" y="711958"/>
                  <a:pt x="789673" y="722012"/>
                  <a:pt x="785020" y="730155"/>
                </a:cubicBezTo>
                <a:cubicBezTo>
                  <a:pt x="780232" y="738534"/>
                  <a:pt x="771963" y="744449"/>
                  <a:pt x="764549" y="750627"/>
                </a:cubicBezTo>
                <a:cubicBezTo>
                  <a:pt x="746913" y="765323"/>
                  <a:pt x="744120" y="764260"/>
                  <a:pt x="723605" y="771098"/>
                </a:cubicBezTo>
                <a:cubicBezTo>
                  <a:pt x="713254" y="777999"/>
                  <a:pt x="696789" y="791570"/>
                  <a:pt x="682662" y="791570"/>
                </a:cubicBezTo>
                <a:cubicBezTo>
                  <a:pt x="663332" y="791570"/>
                  <a:pt x="628504" y="783895"/>
                  <a:pt x="607600" y="777922"/>
                </a:cubicBezTo>
                <a:cubicBezTo>
                  <a:pt x="600684" y="775946"/>
                  <a:pt x="594106" y="772843"/>
                  <a:pt x="587128" y="771098"/>
                </a:cubicBezTo>
                <a:cubicBezTo>
                  <a:pt x="575876" y="768285"/>
                  <a:pt x="564381" y="766549"/>
                  <a:pt x="553008" y="764274"/>
                </a:cubicBezTo>
                <a:cubicBezTo>
                  <a:pt x="545897" y="742940"/>
                  <a:pt x="539003" y="716270"/>
                  <a:pt x="518889" y="702860"/>
                </a:cubicBezTo>
                <a:lnTo>
                  <a:pt x="477946" y="675564"/>
                </a:lnTo>
                <a:cubicBezTo>
                  <a:pt x="453931" y="677966"/>
                  <a:pt x="394555" y="678843"/>
                  <a:pt x="368764" y="696036"/>
                </a:cubicBezTo>
                <a:lnTo>
                  <a:pt x="327820" y="723331"/>
                </a:lnTo>
                <a:lnTo>
                  <a:pt x="307349" y="736979"/>
                </a:lnTo>
                <a:cubicBezTo>
                  <a:pt x="295976" y="734704"/>
                  <a:pt x="283299" y="735910"/>
                  <a:pt x="273229" y="730155"/>
                </a:cubicBezTo>
                <a:cubicBezTo>
                  <a:pt x="266108" y="726086"/>
                  <a:pt x="263250" y="717018"/>
                  <a:pt x="259582" y="709683"/>
                </a:cubicBezTo>
                <a:cubicBezTo>
                  <a:pt x="246297" y="683112"/>
                  <a:pt x="259060" y="692543"/>
                  <a:pt x="245934" y="661916"/>
                </a:cubicBezTo>
                <a:cubicBezTo>
                  <a:pt x="236965" y="640989"/>
                  <a:pt x="226280" y="638332"/>
                  <a:pt x="211814" y="620973"/>
                </a:cubicBezTo>
                <a:cubicBezTo>
                  <a:pt x="206564" y="614673"/>
                  <a:pt x="205122" y="604848"/>
                  <a:pt x="198167" y="600501"/>
                </a:cubicBezTo>
                <a:cubicBezTo>
                  <a:pt x="185968" y="592876"/>
                  <a:pt x="170871" y="591403"/>
                  <a:pt x="157223" y="586854"/>
                </a:cubicBezTo>
                <a:lnTo>
                  <a:pt x="136752" y="580030"/>
                </a:lnTo>
                <a:lnTo>
                  <a:pt x="116280" y="573206"/>
                </a:lnTo>
                <a:cubicBezTo>
                  <a:pt x="114005" y="566382"/>
                  <a:pt x="111201" y="559712"/>
                  <a:pt x="109456" y="552734"/>
                </a:cubicBezTo>
                <a:cubicBezTo>
                  <a:pt x="104266" y="531973"/>
                  <a:pt x="102206" y="486628"/>
                  <a:pt x="75337" y="477672"/>
                </a:cubicBezTo>
                <a:lnTo>
                  <a:pt x="54865" y="470848"/>
                </a:lnTo>
                <a:cubicBezTo>
                  <a:pt x="19236" y="447095"/>
                  <a:pt x="-27723" y="433113"/>
                  <a:pt x="20746" y="368489"/>
                </a:cubicBezTo>
                <a:cubicBezTo>
                  <a:pt x="31749" y="353818"/>
                  <a:pt x="57140" y="363940"/>
                  <a:pt x="75337" y="361666"/>
                </a:cubicBezTo>
                <a:cubicBezTo>
                  <a:pt x="81403" y="343469"/>
                  <a:pt x="81349" y="327546"/>
                  <a:pt x="109456" y="327546"/>
                </a:cubicBezTo>
                <a:cubicBezTo>
                  <a:pt x="117657" y="327546"/>
                  <a:pt x="123104" y="336645"/>
                  <a:pt x="129928" y="341194"/>
                </a:cubicBezTo>
                <a:cubicBezTo>
                  <a:pt x="132203" y="348018"/>
                  <a:pt x="131666" y="356580"/>
                  <a:pt x="136752" y="361666"/>
                </a:cubicBezTo>
                <a:cubicBezTo>
                  <a:pt x="153485" y="378399"/>
                  <a:pt x="169724" y="362239"/>
                  <a:pt x="184519" y="354842"/>
                </a:cubicBezTo>
                <a:cubicBezTo>
                  <a:pt x="182244" y="345743"/>
                  <a:pt x="180272" y="336564"/>
                  <a:pt x="177695" y="327546"/>
                </a:cubicBezTo>
                <a:cubicBezTo>
                  <a:pt x="175719" y="320630"/>
                  <a:pt x="170871" y="314267"/>
                  <a:pt x="170871" y="307074"/>
                </a:cubicBezTo>
                <a:cubicBezTo>
                  <a:pt x="170871" y="271640"/>
                  <a:pt x="180532" y="250797"/>
                  <a:pt x="191343" y="218364"/>
                </a:cubicBezTo>
                <a:cubicBezTo>
                  <a:pt x="194371" y="209281"/>
                  <a:pt x="201462" y="182022"/>
                  <a:pt x="211814" y="177421"/>
                </a:cubicBezTo>
                <a:cubicBezTo>
                  <a:pt x="226512" y="170889"/>
                  <a:pt x="243659" y="172872"/>
                  <a:pt x="259582" y="170597"/>
                </a:cubicBezTo>
                <a:cubicBezTo>
                  <a:pt x="273068" y="166101"/>
                  <a:pt x="290904" y="162151"/>
                  <a:pt x="300525" y="150125"/>
                </a:cubicBezTo>
                <a:cubicBezTo>
                  <a:pt x="305018" y="144508"/>
                  <a:pt x="305074" y="136478"/>
                  <a:pt x="307349" y="129654"/>
                </a:cubicBezTo>
                <a:cubicBezTo>
                  <a:pt x="260400" y="114004"/>
                  <a:pt x="302888" y="131438"/>
                  <a:pt x="341468" y="116006"/>
                </a:cubicBezTo>
                <a:cubicBezTo>
                  <a:pt x="349083" y="112960"/>
                  <a:pt x="350567" y="102358"/>
                  <a:pt x="355116" y="95534"/>
                </a:cubicBezTo>
                <a:cubicBezTo>
                  <a:pt x="357391" y="86436"/>
                  <a:pt x="357746" y="76627"/>
                  <a:pt x="361940" y="68239"/>
                </a:cubicBezTo>
                <a:cubicBezTo>
                  <a:pt x="369275" y="53568"/>
                  <a:pt x="389235" y="27295"/>
                  <a:pt x="389235" y="27295"/>
                </a:cubicBezTo>
                <a:cubicBezTo>
                  <a:pt x="409707" y="29570"/>
                  <a:pt x="430333" y="30733"/>
                  <a:pt x="450650" y="34119"/>
                </a:cubicBezTo>
                <a:cubicBezTo>
                  <a:pt x="457745" y="35302"/>
                  <a:pt x="465505" y="36449"/>
                  <a:pt x="471122" y="40943"/>
                </a:cubicBezTo>
                <a:cubicBezTo>
                  <a:pt x="477526" y="46066"/>
                  <a:pt x="478971" y="55616"/>
                  <a:pt x="484770" y="61415"/>
                </a:cubicBezTo>
                <a:cubicBezTo>
                  <a:pt x="492812" y="69457"/>
                  <a:pt x="502967" y="75062"/>
                  <a:pt x="512065" y="81886"/>
                </a:cubicBezTo>
                <a:lnTo>
                  <a:pt x="600776" y="75063"/>
                </a:lnTo>
              </a:path>
            </a:pathLst>
          </a:custGeom>
          <a:ln w="539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C0ED77-3170-4FC9-BDF5-02D6007487F4}"/>
              </a:ext>
            </a:extLst>
          </p:cNvPr>
          <p:cNvSpPr/>
          <p:nvPr/>
        </p:nvSpPr>
        <p:spPr>
          <a:xfrm>
            <a:off x="187919" y="3500438"/>
            <a:ext cx="2057400" cy="7915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 TRUNG ƯƠNG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DA51546-607B-4EA9-9FA5-0E789EC3F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298017" cy="77152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HỌC SINH TỰ 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4852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29801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 HỌC SINH TỰ HỌC)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51993" y="1056291"/>
            <a:ext cx="7830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342900" indent="-342900">
              <a:buFontTx/>
              <a:buAutoNum type="arabicPeriod"/>
            </a:pPr>
            <a:endParaRPr lang="en-US" dirty="0"/>
          </a:p>
          <a:p>
            <a:pPr marL="342900" indent="-342900">
              <a:buFontTx/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3600" y="1066800"/>
            <a:ext cx="8001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nhiệp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Mát-xcơ-va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hóa,chính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trị,khoa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học,du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7493100"/>
      </p:ext>
    </p:extLst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838201"/>
            <a:ext cx="8972550" cy="5287963"/>
          </a:xfrm>
          <a:prstGeom prst="rect">
            <a:avLst/>
          </a:prstGeom>
          <a:noFill/>
          <a:ln w="349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eeform 4"/>
          <p:cNvSpPr/>
          <p:nvPr/>
        </p:nvSpPr>
        <p:spPr>
          <a:xfrm>
            <a:off x="2358888" y="4068137"/>
            <a:ext cx="628201" cy="535668"/>
          </a:xfrm>
          <a:custGeom>
            <a:avLst/>
            <a:gdLst>
              <a:gd name="connsiteX0" fmla="*/ 238539 w 628201"/>
              <a:gd name="connsiteY0" fmla="*/ 177860 h 535668"/>
              <a:gd name="connsiteX1" fmla="*/ 206734 w 628201"/>
              <a:gd name="connsiteY1" fmla="*/ 130152 h 535668"/>
              <a:gd name="connsiteX2" fmla="*/ 198783 w 628201"/>
              <a:gd name="connsiteY2" fmla="*/ 98346 h 535668"/>
              <a:gd name="connsiteX3" fmla="*/ 174929 w 628201"/>
              <a:gd name="connsiteY3" fmla="*/ 50639 h 535668"/>
              <a:gd name="connsiteX4" fmla="*/ 151075 w 628201"/>
              <a:gd name="connsiteY4" fmla="*/ 42687 h 535668"/>
              <a:gd name="connsiteX5" fmla="*/ 127221 w 628201"/>
              <a:gd name="connsiteY5" fmla="*/ 26785 h 535668"/>
              <a:gd name="connsiteX6" fmla="*/ 111318 w 628201"/>
              <a:gd name="connsiteY6" fmla="*/ 2931 h 535668"/>
              <a:gd name="connsiteX7" fmla="*/ 23854 w 628201"/>
              <a:gd name="connsiteY7" fmla="*/ 26785 h 535668"/>
              <a:gd name="connsiteX8" fmla="*/ 15903 w 628201"/>
              <a:gd name="connsiteY8" fmla="*/ 114249 h 535668"/>
              <a:gd name="connsiteX9" fmla="*/ 0 w 628201"/>
              <a:gd name="connsiteY9" fmla="*/ 161957 h 535668"/>
              <a:gd name="connsiteX10" fmla="*/ 15903 w 628201"/>
              <a:gd name="connsiteY10" fmla="*/ 225567 h 535668"/>
              <a:gd name="connsiteX11" fmla="*/ 31805 w 628201"/>
              <a:gd name="connsiteY11" fmla="*/ 249421 h 535668"/>
              <a:gd name="connsiteX12" fmla="*/ 55659 w 628201"/>
              <a:gd name="connsiteY12" fmla="*/ 320983 h 535668"/>
              <a:gd name="connsiteX13" fmla="*/ 63610 w 628201"/>
              <a:gd name="connsiteY13" fmla="*/ 344837 h 535668"/>
              <a:gd name="connsiteX14" fmla="*/ 111318 w 628201"/>
              <a:gd name="connsiteY14" fmla="*/ 424350 h 535668"/>
              <a:gd name="connsiteX15" fmla="*/ 127221 w 628201"/>
              <a:gd name="connsiteY15" fmla="*/ 448204 h 535668"/>
              <a:gd name="connsiteX16" fmla="*/ 143123 w 628201"/>
              <a:gd name="connsiteY16" fmla="*/ 472058 h 535668"/>
              <a:gd name="connsiteX17" fmla="*/ 214685 w 628201"/>
              <a:gd name="connsiteY17" fmla="*/ 527717 h 535668"/>
              <a:gd name="connsiteX18" fmla="*/ 238539 w 628201"/>
              <a:gd name="connsiteY18" fmla="*/ 535668 h 535668"/>
              <a:gd name="connsiteX19" fmla="*/ 341906 w 628201"/>
              <a:gd name="connsiteY19" fmla="*/ 527717 h 535668"/>
              <a:gd name="connsiteX20" fmla="*/ 357809 w 628201"/>
              <a:gd name="connsiteY20" fmla="*/ 503863 h 535668"/>
              <a:gd name="connsiteX21" fmla="*/ 381663 w 628201"/>
              <a:gd name="connsiteY21" fmla="*/ 487960 h 535668"/>
              <a:gd name="connsiteX22" fmla="*/ 492981 w 628201"/>
              <a:gd name="connsiteY22" fmla="*/ 472058 h 535668"/>
              <a:gd name="connsiteX23" fmla="*/ 548640 w 628201"/>
              <a:gd name="connsiteY23" fmla="*/ 408447 h 535668"/>
              <a:gd name="connsiteX24" fmla="*/ 596348 w 628201"/>
              <a:gd name="connsiteY24" fmla="*/ 392545 h 535668"/>
              <a:gd name="connsiteX25" fmla="*/ 620202 w 628201"/>
              <a:gd name="connsiteY25" fmla="*/ 376642 h 535668"/>
              <a:gd name="connsiteX26" fmla="*/ 620202 w 628201"/>
              <a:gd name="connsiteY26" fmla="*/ 305080 h 535668"/>
              <a:gd name="connsiteX27" fmla="*/ 596348 w 628201"/>
              <a:gd name="connsiteY27" fmla="*/ 225567 h 535668"/>
              <a:gd name="connsiteX28" fmla="*/ 588396 w 628201"/>
              <a:gd name="connsiteY28" fmla="*/ 201713 h 535668"/>
              <a:gd name="connsiteX29" fmla="*/ 508883 w 628201"/>
              <a:gd name="connsiteY29" fmla="*/ 161957 h 535668"/>
              <a:gd name="connsiteX30" fmla="*/ 461176 w 628201"/>
              <a:gd name="connsiteY30" fmla="*/ 130152 h 535668"/>
              <a:gd name="connsiteX31" fmla="*/ 437322 w 628201"/>
              <a:gd name="connsiteY31" fmla="*/ 106298 h 535668"/>
              <a:gd name="connsiteX32" fmla="*/ 405516 w 628201"/>
              <a:gd name="connsiteY32" fmla="*/ 98346 h 535668"/>
              <a:gd name="connsiteX33" fmla="*/ 278296 w 628201"/>
              <a:gd name="connsiteY33" fmla="*/ 146054 h 535668"/>
              <a:gd name="connsiteX34" fmla="*/ 270344 w 628201"/>
              <a:gd name="connsiteY34" fmla="*/ 169908 h 535668"/>
              <a:gd name="connsiteX35" fmla="*/ 206734 w 628201"/>
              <a:gd name="connsiteY35" fmla="*/ 138103 h 535668"/>
              <a:gd name="connsiteX36" fmla="*/ 190831 w 628201"/>
              <a:gd name="connsiteY36" fmla="*/ 90395 h 53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28201" h="535668">
                <a:moveTo>
                  <a:pt x="238539" y="177860"/>
                </a:moveTo>
                <a:cubicBezTo>
                  <a:pt x="227937" y="161957"/>
                  <a:pt x="215281" y="147247"/>
                  <a:pt x="206734" y="130152"/>
                </a:cubicBezTo>
                <a:cubicBezTo>
                  <a:pt x="201847" y="120377"/>
                  <a:pt x="201785" y="108854"/>
                  <a:pt x="198783" y="98346"/>
                </a:cubicBezTo>
                <a:cubicBezTo>
                  <a:pt x="194516" y="83410"/>
                  <a:pt x="187833" y="60962"/>
                  <a:pt x="174929" y="50639"/>
                </a:cubicBezTo>
                <a:cubicBezTo>
                  <a:pt x="168384" y="45403"/>
                  <a:pt x="158572" y="46435"/>
                  <a:pt x="151075" y="42687"/>
                </a:cubicBezTo>
                <a:cubicBezTo>
                  <a:pt x="142528" y="38413"/>
                  <a:pt x="135172" y="32086"/>
                  <a:pt x="127221" y="26785"/>
                </a:cubicBezTo>
                <a:cubicBezTo>
                  <a:pt x="121920" y="18834"/>
                  <a:pt x="120689" y="4805"/>
                  <a:pt x="111318" y="2931"/>
                </a:cubicBezTo>
                <a:cubicBezTo>
                  <a:pt x="65635" y="-6206"/>
                  <a:pt x="53229" y="7201"/>
                  <a:pt x="23854" y="26785"/>
                </a:cubicBezTo>
                <a:cubicBezTo>
                  <a:pt x="21204" y="55940"/>
                  <a:pt x="20991" y="85420"/>
                  <a:pt x="15903" y="114249"/>
                </a:cubicBezTo>
                <a:cubicBezTo>
                  <a:pt x="12990" y="130757"/>
                  <a:pt x="0" y="161957"/>
                  <a:pt x="0" y="161957"/>
                </a:cubicBezTo>
                <a:cubicBezTo>
                  <a:pt x="3026" y="177085"/>
                  <a:pt x="7751" y="209263"/>
                  <a:pt x="15903" y="225567"/>
                </a:cubicBezTo>
                <a:cubicBezTo>
                  <a:pt x="20177" y="234114"/>
                  <a:pt x="27924" y="240688"/>
                  <a:pt x="31805" y="249421"/>
                </a:cubicBezTo>
                <a:cubicBezTo>
                  <a:pt x="31810" y="249431"/>
                  <a:pt x="51682" y="309050"/>
                  <a:pt x="55659" y="320983"/>
                </a:cubicBezTo>
                <a:cubicBezTo>
                  <a:pt x="58309" y="328934"/>
                  <a:pt x="59862" y="337340"/>
                  <a:pt x="63610" y="344837"/>
                </a:cubicBezTo>
                <a:cubicBezTo>
                  <a:pt x="88060" y="393735"/>
                  <a:pt x="72939" y="366782"/>
                  <a:pt x="111318" y="424350"/>
                </a:cubicBezTo>
                <a:lnTo>
                  <a:pt x="127221" y="448204"/>
                </a:lnTo>
                <a:cubicBezTo>
                  <a:pt x="132522" y="456155"/>
                  <a:pt x="136366" y="465301"/>
                  <a:pt x="143123" y="472058"/>
                </a:cubicBezTo>
                <a:cubicBezTo>
                  <a:pt x="163705" y="492640"/>
                  <a:pt x="186153" y="518207"/>
                  <a:pt x="214685" y="527717"/>
                </a:cubicBezTo>
                <a:lnTo>
                  <a:pt x="238539" y="535668"/>
                </a:lnTo>
                <a:cubicBezTo>
                  <a:pt x="272995" y="533018"/>
                  <a:pt x="308515" y="536621"/>
                  <a:pt x="341906" y="527717"/>
                </a:cubicBezTo>
                <a:cubicBezTo>
                  <a:pt x="351140" y="525255"/>
                  <a:pt x="351052" y="510620"/>
                  <a:pt x="357809" y="503863"/>
                </a:cubicBezTo>
                <a:cubicBezTo>
                  <a:pt x="364566" y="497106"/>
                  <a:pt x="373116" y="492234"/>
                  <a:pt x="381663" y="487960"/>
                </a:cubicBezTo>
                <a:cubicBezTo>
                  <a:pt x="412256" y="472663"/>
                  <a:pt x="470639" y="474089"/>
                  <a:pt x="492981" y="472058"/>
                </a:cubicBezTo>
                <a:cubicBezTo>
                  <a:pt x="513346" y="441510"/>
                  <a:pt x="517254" y="422396"/>
                  <a:pt x="548640" y="408447"/>
                </a:cubicBezTo>
                <a:cubicBezTo>
                  <a:pt x="563958" y="401639"/>
                  <a:pt x="596348" y="392545"/>
                  <a:pt x="596348" y="392545"/>
                </a:cubicBezTo>
                <a:cubicBezTo>
                  <a:pt x="604299" y="387244"/>
                  <a:pt x="614232" y="384104"/>
                  <a:pt x="620202" y="376642"/>
                </a:cubicBezTo>
                <a:cubicBezTo>
                  <a:pt x="636129" y="356733"/>
                  <a:pt x="623995" y="324047"/>
                  <a:pt x="620202" y="305080"/>
                </a:cubicBezTo>
                <a:cubicBezTo>
                  <a:pt x="614196" y="275049"/>
                  <a:pt x="606484" y="255975"/>
                  <a:pt x="596348" y="225567"/>
                </a:cubicBezTo>
                <a:cubicBezTo>
                  <a:pt x="593698" y="217616"/>
                  <a:pt x="595370" y="206362"/>
                  <a:pt x="588396" y="201713"/>
                </a:cubicBezTo>
                <a:cubicBezTo>
                  <a:pt x="531596" y="163846"/>
                  <a:pt x="559231" y="174543"/>
                  <a:pt x="508883" y="161957"/>
                </a:cubicBezTo>
                <a:cubicBezTo>
                  <a:pt x="492981" y="151355"/>
                  <a:pt x="474690" y="143666"/>
                  <a:pt x="461176" y="130152"/>
                </a:cubicBezTo>
                <a:cubicBezTo>
                  <a:pt x="453225" y="122201"/>
                  <a:pt x="447085" y="111877"/>
                  <a:pt x="437322" y="106298"/>
                </a:cubicBezTo>
                <a:cubicBezTo>
                  <a:pt x="427834" y="100876"/>
                  <a:pt x="416118" y="100997"/>
                  <a:pt x="405516" y="98346"/>
                </a:cubicBezTo>
                <a:cubicBezTo>
                  <a:pt x="302877" y="106242"/>
                  <a:pt x="312714" y="77221"/>
                  <a:pt x="278296" y="146054"/>
                </a:cubicBezTo>
                <a:cubicBezTo>
                  <a:pt x="274548" y="153551"/>
                  <a:pt x="272995" y="161957"/>
                  <a:pt x="270344" y="169908"/>
                </a:cubicBezTo>
                <a:cubicBezTo>
                  <a:pt x="228298" y="162901"/>
                  <a:pt x="222635" y="173881"/>
                  <a:pt x="206734" y="138103"/>
                </a:cubicBezTo>
                <a:cubicBezTo>
                  <a:pt x="199926" y="122785"/>
                  <a:pt x="190831" y="90395"/>
                  <a:pt x="190831" y="90395"/>
                </a:cubicBezTo>
              </a:path>
            </a:pathLst>
          </a:custGeom>
          <a:ln w="41275">
            <a:solidFill>
              <a:srgbClr val="3BEE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44287" y="3940186"/>
            <a:ext cx="2057400" cy="7915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 TRUNG TÂM ĐẤT ĐEN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F199F83-67E0-4E1C-A90F-25BF29A1C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7" y="0"/>
            <a:ext cx="12311270" cy="7102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HỌC SINH TỰ 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713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838201"/>
            <a:ext cx="8972550" cy="5287963"/>
          </a:xfrm>
          <a:prstGeom prst="rect">
            <a:avLst/>
          </a:prstGeom>
          <a:noFill/>
          <a:ln w="349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eeform 4"/>
          <p:cNvSpPr/>
          <p:nvPr/>
        </p:nvSpPr>
        <p:spPr>
          <a:xfrm>
            <a:off x="3352602" y="3962152"/>
            <a:ext cx="1282898" cy="1384549"/>
          </a:xfrm>
          <a:custGeom>
            <a:avLst/>
            <a:gdLst>
              <a:gd name="connsiteX0" fmla="*/ 198 w 1282898"/>
              <a:gd name="connsiteY0" fmla="*/ 920999 h 1384549"/>
              <a:gd name="connsiteX1" fmla="*/ 19248 w 1282898"/>
              <a:gd name="connsiteY1" fmla="*/ 959099 h 1384549"/>
              <a:gd name="connsiteX2" fmla="*/ 25598 w 1282898"/>
              <a:gd name="connsiteY2" fmla="*/ 978149 h 1384549"/>
              <a:gd name="connsiteX3" fmla="*/ 76398 w 1282898"/>
              <a:gd name="connsiteY3" fmla="*/ 984499 h 1384549"/>
              <a:gd name="connsiteX4" fmla="*/ 89098 w 1282898"/>
              <a:gd name="connsiteY4" fmla="*/ 1022599 h 1384549"/>
              <a:gd name="connsiteX5" fmla="*/ 127198 w 1282898"/>
              <a:gd name="connsiteY5" fmla="*/ 1035299 h 1384549"/>
              <a:gd name="connsiteX6" fmla="*/ 146248 w 1282898"/>
              <a:gd name="connsiteY6" fmla="*/ 1098799 h 1384549"/>
              <a:gd name="connsiteX7" fmla="*/ 158948 w 1282898"/>
              <a:gd name="connsiteY7" fmla="*/ 1136899 h 1384549"/>
              <a:gd name="connsiteX8" fmla="*/ 152598 w 1282898"/>
              <a:gd name="connsiteY8" fmla="*/ 1162299 h 1384549"/>
              <a:gd name="connsiteX9" fmla="*/ 146248 w 1282898"/>
              <a:gd name="connsiteY9" fmla="*/ 1181349 h 1384549"/>
              <a:gd name="connsiteX10" fmla="*/ 184348 w 1282898"/>
              <a:gd name="connsiteY10" fmla="*/ 1194049 h 1384549"/>
              <a:gd name="connsiteX11" fmla="*/ 222448 w 1282898"/>
              <a:gd name="connsiteY11" fmla="*/ 1200399 h 1384549"/>
              <a:gd name="connsiteX12" fmla="*/ 241498 w 1282898"/>
              <a:gd name="connsiteY12" fmla="*/ 1206749 h 1384549"/>
              <a:gd name="connsiteX13" fmla="*/ 324048 w 1282898"/>
              <a:gd name="connsiteY13" fmla="*/ 1213099 h 1384549"/>
              <a:gd name="connsiteX14" fmla="*/ 362148 w 1282898"/>
              <a:gd name="connsiteY14" fmla="*/ 1225799 h 1384549"/>
              <a:gd name="connsiteX15" fmla="*/ 374848 w 1282898"/>
              <a:gd name="connsiteY15" fmla="*/ 1244849 h 1384549"/>
              <a:gd name="connsiteX16" fmla="*/ 393898 w 1282898"/>
              <a:gd name="connsiteY16" fmla="*/ 1251199 h 1384549"/>
              <a:gd name="connsiteX17" fmla="*/ 451048 w 1282898"/>
              <a:gd name="connsiteY17" fmla="*/ 1257549 h 1384549"/>
              <a:gd name="connsiteX18" fmla="*/ 457398 w 1282898"/>
              <a:gd name="connsiteY18" fmla="*/ 1276599 h 1384549"/>
              <a:gd name="connsiteX19" fmla="*/ 463748 w 1282898"/>
              <a:gd name="connsiteY19" fmla="*/ 1340099 h 1384549"/>
              <a:gd name="connsiteX20" fmla="*/ 501848 w 1282898"/>
              <a:gd name="connsiteY20" fmla="*/ 1352799 h 1384549"/>
              <a:gd name="connsiteX21" fmla="*/ 539948 w 1282898"/>
              <a:gd name="connsiteY21" fmla="*/ 1365499 h 1384549"/>
              <a:gd name="connsiteX22" fmla="*/ 558998 w 1282898"/>
              <a:gd name="connsiteY22" fmla="*/ 1371849 h 1384549"/>
              <a:gd name="connsiteX23" fmla="*/ 616148 w 1282898"/>
              <a:gd name="connsiteY23" fmla="*/ 1384549 h 1384549"/>
              <a:gd name="connsiteX24" fmla="*/ 692348 w 1282898"/>
              <a:gd name="connsiteY24" fmla="*/ 1365499 h 1384549"/>
              <a:gd name="connsiteX25" fmla="*/ 698698 w 1282898"/>
              <a:gd name="connsiteY25" fmla="*/ 1346449 h 1384549"/>
              <a:gd name="connsiteX26" fmla="*/ 692348 w 1282898"/>
              <a:gd name="connsiteY26" fmla="*/ 1321049 h 1384549"/>
              <a:gd name="connsiteX27" fmla="*/ 654248 w 1282898"/>
              <a:gd name="connsiteY27" fmla="*/ 1308349 h 1384549"/>
              <a:gd name="connsiteX28" fmla="*/ 635198 w 1282898"/>
              <a:gd name="connsiteY28" fmla="*/ 1295649 h 1384549"/>
              <a:gd name="connsiteX29" fmla="*/ 622498 w 1282898"/>
              <a:gd name="connsiteY29" fmla="*/ 1276599 h 1384549"/>
              <a:gd name="connsiteX30" fmla="*/ 628848 w 1282898"/>
              <a:gd name="connsiteY30" fmla="*/ 1200399 h 1384549"/>
              <a:gd name="connsiteX31" fmla="*/ 698698 w 1282898"/>
              <a:gd name="connsiteY31" fmla="*/ 1181349 h 1384549"/>
              <a:gd name="connsiteX32" fmla="*/ 705048 w 1282898"/>
              <a:gd name="connsiteY32" fmla="*/ 1143249 h 1384549"/>
              <a:gd name="connsiteX33" fmla="*/ 724098 w 1282898"/>
              <a:gd name="connsiteY33" fmla="*/ 1136899 h 1384549"/>
              <a:gd name="connsiteX34" fmla="*/ 774898 w 1282898"/>
              <a:gd name="connsiteY34" fmla="*/ 1149599 h 1384549"/>
              <a:gd name="connsiteX35" fmla="*/ 787598 w 1282898"/>
              <a:gd name="connsiteY35" fmla="*/ 1111499 h 1384549"/>
              <a:gd name="connsiteX36" fmla="*/ 762198 w 1282898"/>
              <a:gd name="connsiteY36" fmla="*/ 1073399 h 1384549"/>
              <a:gd name="connsiteX37" fmla="*/ 768548 w 1282898"/>
              <a:gd name="connsiteY37" fmla="*/ 1054349 h 1384549"/>
              <a:gd name="connsiteX38" fmla="*/ 895548 w 1282898"/>
              <a:gd name="connsiteY38" fmla="*/ 1054349 h 1384549"/>
              <a:gd name="connsiteX39" fmla="*/ 933648 w 1282898"/>
              <a:gd name="connsiteY39" fmla="*/ 1092449 h 1384549"/>
              <a:gd name="connsiteX40" fmla="*/ 959048 w 1282898"/>
              <a:gd name="connsiteY40" fmla="*/ 1098799 h 1384549"/>
              <a:gd name="connsiteX41" fmla="*/ 997148 w 1282898"/>
              <a:gd name="connsiteY41" fmla="*/ 1111499 h 1384549"/>
              <a:gd name="connsiteX42" fmla="*/ 1016198 w 1282898"/>
              <a:gd name="connsiteY42" fmla="*/ 1117849 h 1384549"/>
              <a:gd name="connsiteX43" fmla="*/ 1200348 w 1282898"/>
              <a:gd name="connsiteY43" fmla="*/ 1111499 h 1384549"/>
              <a:gd name="connsiteX44" fmla="*/ 1219398 w 1282898"/>
              <a:gd name="connsiteY44" fmla="*/ 1105149 h 1384549"/>
              <a:gd name="connsiteX45" fmla="*/ 1238448 w 1282898"/>
              <a:gd name="connsiteY45" fmla="*/ 1092449 h 1384549"/>
              <a:gd name="connsiteX46" fmla="*/ 1251148 w 1282898"/>
              <a:gd name="connsiteY46" fmla="*/ 1073399 h 1384549"/>
              <a:gd name="connsiteX47" fmla="*/ 1282898 w 1282898"/>
              <a:gd name="connsiteY47" fmla="*/ 1041649 h 1384549"/>
              <a:gd name="connsiteX48" fmla="*/ 1251148 w 1282898"/>
              <a:gd name="connsiteY48" fmla="*/ 1009899 h 1384549"/>
              <a:gd name="connsiteX49" fmla="*/ 1213048 w 1282898"/>
              <a:gd name="connsiteY49" fmla="*/ 971799 h 1384549"/>
              <a:gd name="connsiteX50" fmla="*/ 1206698 w 1282898"/>
              <a:gd name="connsiteY50" fmla="*/ 946399 h 1384549"/>
              <a:gd name="connsiteX51" fmla="*/ 1174948 w 1282898"/>
              <a:gd name="connsiteY51" fmla="*/ 895599 h 1384549"/>
              <a:gd name="connsiteX52" fmla="*/ 1149548 w 1282898"/>
              <a:gd name="connsiteY52" fmla="*/ 857499 h 1384549"/>
              <a:gd name="connsiteX53" fmla="*/ 1136848 w 1282898"/>
              <a:gd name="connsiteY53" fmla="*/ 838449 h 1384549"/>
              <a:gd name="connsiteX54" fmla="*/ 1162248 w 1282898"/>
              <a:gd name="connsiteY54" fmla="*/ 793999 h 1384549"/>
              <a:gd name="connsiteX55" fmla="*/ 1174948 w 1282898"/>
              <a:gd name="connsiteY55" fmla="*/ 774949 h 1384549"/>
              <a:gd name="connsiteX56" fmla="*/ 1193998 w 1282898"/>
              <a:gd name="connsiteY56" fmla="*/ 736849 h 1384549"/>
              <a:gd name="connsiteX57" fmla="*/ 1238448 w 1282898"/>
              <a:gd name="connsiteY57" fmla="*/ 711449 h 1384549"/>
              <a:gd name="connsiteX58" fmla="*/ 1276548 w 1282898"/>
              <a:gd name="connsiteY58" fmla="*/ 686049 h 1384549"/>
              <a:gd name="connsiteX59" fmla="*/ 1282898 w 1282898"/>
              <a:gd name="connsiteY59" fmla="*/ 666999 h 1384549"/>
              <a:gd name="connsiteX60" fmla="*/ 1263848 w 1282898"/>
              <a:gd name="connsiteY60" fmla="*/ 628899 h 1384549"/>
              <a:gd name="connsiteX61" fmla="*/ 1251148 w 1282898"/>
              <a:gd name="connsiteY61" fmla="*/ 597149 h 1384549"/>
              <a:gd name="connsiteX62" fmla="*/ 1244798 w 1282898"/>
              <a:gd name="connsiteY62" fmla="*/ 571749 h 1384549"/>
              <a:gd name="connsiteX63" fmla="*/ 1232098 w 1282898"/>
              <a:gd name="connsiteY63" fmla="*/ 527299 h 1384549"/>
              <a:gd name="connsiteX64" fmla="*/ 1225748 w 1282898"/>
              <a:gd name="connsiteY64" fmla="*/ 501899 h 1384549"/>
              <a:gd name="connsiteX65" fmla="*/ 1200348 w 1282898"/>
              <a:gd name="connsiteY65" fmla="*/ 457449 h 1384549"/>
              <a:gd name="connsiteX66" fmla="*/ 1181298 w 1282898"/>
              <a:gd name="connsiteY66" fmla="*/ 393949 h 1384549"/>
              <a:gd name="connsiteX67" fmla="*/ 1162248 w 1282898"/>
              <a:gd name="connsiteY67" fmla="*/ 368549 h 1384549"/>
              <a:gd name="connsiteX68" fmla="*/ 1155898 w 1282898"/>
              <a:gd name="connsiteY68" fmla="*/ 317749 h 1384549"/>
              <a:gd name="connsiteX69" fmla="*/ 1149548 w 1282898"/>
              <a:gd name="connsiteY69" fmla="*/ 216149 h 1384549"/>
              <a:gd name="connsiteX70" fmla="*/ 1130498 w 1282898"/>
              <a:gd name="connsiteY70" fmla="*/ 197099 h 1384549"/>
              <a:gd name="connsiteX71" fmla="*/ 1092398 w 1282898"/>
              <a:gd name="connsiteY71" fmla="*/ 133599 h 1384549"/>
              <a:gd name="connsiteX72" fmla="*/ 1073348 w 1282898"/>
              <a:gd name="connsiteY72" fmla="*/ 120899 h 1384549"/>
              <a:gd name="connsiteX73" fmla="*/ 1041598 w 1282898"/>
              <a:gd name="connsiteY73" fmla="*/ 114549 h 1384549"/>
              <a:gd name="connsiteX74" fmla="*/ 984448 w 1282898"/>
              <a:gd name="connsiteY74" fmla="*/ 101849 h 1384549"/>
              <a:gd name="connsiteX75" fmla="*/ 959048 w 1282898"/>
              <a:gd name="connsiteY75" fmla="*/ 95499 h 1384549"/>
              <a:gd name="connsiteX76" fmla="*/ 920948 w 1282898"/>
              <a:gd name="connsiteY76" fmla="*/ 89149 h 1384549"/>
              <a:gd name="connsiteX77" fmla="*/ 901898 w 1282898"/>
              <a:gd name="connsiteY77" fmla="*/ 82799 h 1384549"/>
              <a:gd name="connsiteX78" fmla="*/ 876498 w 1282898"/>
              <a:gd name="connsiteY78" fmla="*/ 76449 h 1384549"/>
              <a:gd name="connsiteX79" fmla="*/ 857448 w 1282898"/>
              <a:gd name="connsiteY79" fmla="*/ 63749 h 1384549"/>
              <a:gd name="connsiteX80" fmla="*/ 762198 w 1282898"/>
              <a:gd name="connsiteY80" fmla="*/ 51049 h 1384549"/>
              <a:gd name="connsiteX81" fmla="*/ 736798 w 1282898"/>
              <a:gd name="connsiteY81" fmla="*/ 44699 h 1384549"/>
              <a:gd name="connsiteX82" fmla="*/ 698698 w 1282898"/>
              <a:gd name="connsiteY82" fmla="*/ 31999 h 1384549"/>
              <a:gd name="connsiteX83" fmla="*/ 660598 w 1282898"/>
              <a:gd name="connsiteY83" fmla="*/ 249 h 1384549"/>
              <a:gd name="connsiteX84" fmla="*/ 603448 w 1282898"/>
              <a:gd name="connsiteY84" fmla="*/ 12949 h 1384549"/>
              <a:gd name="connsiteX85" fmla="*/ 597098 w 1282898"/>
              <a:gd name="connsiteY85" fmla="*/ 76449 h 1384549"/>
              <a:gd name="connsiteX86" fmla="*/ 616148 w 1282898"/>
              <a:gd name="connsiteY86" fmla="*/ 82799 h 1384549"/>
              <a:gd name="connsiteX87" fmla="*/ 635198 w 1282898"/>
              <a:gd name="connsiteY87" fmla="*/ 95499 h 1384549"/>
              <a:gd name="connsiteX88" fmla="*/ 628848 w 1282898"/>
              <a:gd name="connsiteY88" fmla="*/ 146299 h 1384549"/>
              <a:gd name="connsiteX89" fmla="*/ 616148 w 1282898"/>
              <a:gd name="connsiteY89" fmla="*/ 165349 h 1384549"/>
              <a:gd name="connsiteX90" fmla="*/ 609798 w 1282898"/>
              <a:gd name="connsiteY90" fmla="*/ 197099 h 1384549"/>
              <a:gd name="connsiteX91" fmla="*/ 597098 w 1282898"/>
              <a:gd name="connsiteY91" fmla="*/ 235199 h 1384549"/>
              <a:gd name="connsiteX92" fmla="*/ 565348 w 1282898"/>
              <a:gd name="connsiteY92" fmla="*/ 292349 h 1384549"/>
              <a:gd name="connsiteX93" fmla="*/ 546298 w 1282898"/>
              <a:gd name="connsiteY93" fmla="*/ 298699 h 1384549"/>
              <a:gd name="connsiteX94" fmla="*/ 476448 w 1282898"/>
              <a:gd name="connsiteY94" fmla="*/ 279649 h 1384549"/>
              <a:gd name="connsiteX95" fmla="*/ 457398 w 1282898"/>
              <a:gd name="connsiteY95" fmla="*/ 273299 h 1384549"/>
              <a:gd name="connsiteX96" fmla="*/ 431998 w 1282898"/>
              <a:gd name="connsiteY96" fmla="*/ 279649 h 1384549"/>
              <a:gd name="connsiteX97" fmla="*/ 419298 w 1282898"/>
              <a:gd name="connsiteY97" fmla="*/ 298699 h 1384549"/>
              <a:gd name="connsiteX98" fmla="*/ 400248 w 1282898"/>
              <a:gd name="connsiteY98" fmla="*/ 317749 h 1384549"/>
              <a:gd name="connsiteX99" fmla="*/ 349448 w 1282898"/>
              <a:gd name="connsiteY99" fmla="*/ 374899 h 1384549"/>
              <a:gd name="connsiteX100" fmla="*/ 336748 w 1282898"/>
              <a:gd name="connsiteY100" fmla="*/ 419349 h 1384549"/>
              <a:gd name="connsiteX101" fmla="*/ 317698 w 1282898"/>
              <a:gd name="connsiteY101" fmla="*/ 457449 h 1384549"/>
              <a:gd name="connsiteX102" fmla="*/ 324048 w 1282898"/>
              <a:gd name="connsiteY102" fmla="*/ 476499 h 1384549"/>
              <a:gd name="connsiteX103" fmla="*/ 343098 w 1282898"/>
              <a:gd name="connsiteY103" fmla="*/ 482849 h 1384549"/>
              <a:gd name="connsiteX104" fmla="*/ 381198 w 1282898"/>
              <a:gd name="connsiteY104" fmla="*/ 501899 h 1384549"/>
              <a:gd name="connsiteX105" fmla="*/ 400248 w 1282898"/>
              <a:gd name="connsiteY105" fmla="*/ 520949 h 1384549"/>
              <a:gd name="connsiteX106" fmla="*/ 406598 w 1282898"/>
              <a:gd name="connsiteY106" fmla="*/ 578099 h 1384549"/>
              <a:gd name="connsiteX107" fmla="*/ 412948 w 1282898"/>
              <a:gd name="connsiteY107" fmla="*/ 603499 h 1384549"/>
              <a:gd name="connsiteX108" fmla="*/ 387548 w 1282898"/>
              <a:gd name="connsiteY108" fmla="*/ 666999 h 1384549"/>
              <a:gd name="connsiteX109" fmla="*/ 355798 w 1282898"/>
              <a:gd name="connsiteY109" fmla="*/ 673349 h 1384549"/>
              <a:gd name="connsiteX110" fmla="*/ 330398 w 1282898"/>
              <a:gd name="connsiteY110" fmla="*/ 711449 h 1384549"/>
              <a:gd name="connsiteX111" fmla="*/ 324048 w 1282898"/>
              <a:gd name="connsiteY111" fmla="*/ 730499 h 1384549"/>
              <a:gd name="connsiteX112" fmla="*/ 285948 w 1282898"/>
              <a:gd name="connsiteY112" fmla="*/ 755899 h 1384549"/>
              <a:gd name="connsiteX113" fmla="*/ 254198 w 1282898"/>
              <a:gd name="connsiteY113" fmla="*/ 743199 h 1384549"/>
              <a:gd name="connsiteX114" fmla="*/ 228798 w 1282898"/>
              <a:gd name="connsiteY114" fmla="*/ 717799 h 1384549"/>
              <a:gd name="connsiteX115" fmla="*/ 209748 w 1282898"/>
              <a:gd name="connsiteY115" fmla="*/ 736849 h 1384549"/>
              <a:gd name="connsiteX116" fmla="*/ 184348 w 1282898"/>
              <a:gd name="connsiteY116" fmla="*/ 755899 h 1384549"/>
              <a:gd name="connsiteX117" fmla="*/ 171648 w 1282898"/>
              <a:gd name="connsiteY117" fmla="*/ 774949 h 1384549"/>
              <a:gd name="connsiteX118" fmla="*/ 165298 w 1282898"/>
              <a:gd name="connsiteY118" fmla="*/ 793999 h 1384549"/>
              <a:gd name="connsiteX119" fmla="*/ 146248 w 1282898"/>
              <a:gd name="connsiteY119" fmla="*/ 800349 h 1384549"/>
              <a:gd name="connsiteX120" fmla="*/ 108148 w 1282898"/>
              <a:gd name="connsiteY120" fmla="*/ 825749 h 1384549"/>
              <a:gd name="connsiteX121" fmla="*/ 89098 w 1282898"/>
              <a:gd name="connsiteY121" fmla="*/ 838449 h 1384549"/>
              <a:gd name="connsiteX122" fmla="*/ 70048 w 1282898"/>
              <a:gd name="connsiteY122" fmla="*/ 851149 h 1384549"/>
              <a:gd name="connsiteX123" fmla="*/ 31948 w 1282898"/>
              <a:gd name="connsiteY123" fmla="*/ 882899 h 1384549"/>
              <a:gd name="connsiteX124" fmla="*/ 198 w 1282898"/>
              <a:gd name="connsiteY124" fmla="*/ 920999 h 1384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82898" h="1384549">
                <a:moveTo>
                  <a:pt x="198" y="920999"/>
                </a:moveTo>
                <a:cubicBezTo>
                  <a:pt x="-1919" y="933699"/>
                  <a:pt x="13481" y="946124"/>
                  <a:pt x="19248" y="959099"/>
                </a:cubicBezTo>
                <a:cubicBezTo>
                  <a:pt x="21966" y="965216"/>
                  <a:pt x="19481" y="975431"/>
                  <a:pt x="25598" y="978149"/>
                </a:cubicBezTo>
                <a:cubicBezTo>
                  <a:pt x="41192" y="985080"/>
                  <a:pt x="59465" y="982382"/>
                  <a:pt x="76398" y="984499"/>
                </a:cubicBezTo>
                <a:cubicBezTo>
                  <a:pt x="80631" y="997199"/>
                  <a:pt x="76398" y="1018366"/>
                  <a:pt x="89098" y="1022599"/>
                </a:cubicBezTo>
                <a:lnTo>
                  <a:pt x="127198" y="1035299"/>
                </a:lnTo>
                <a:cubicBezTo>
                  <a:pt x="151766" y="1072150"/>
                  <a:pt x="131826" y="1036306"/>
                  <a:pt x="146248" y="1098799"/>
                </a:cubicBezTo>
                <a:cubicBezTo>
                  <a:pt x="149258" y="1111843"/>
                  <a:pt x="158948" y="1136899"/>
                  <a:pt x="158948" y="1136899"/>
                </a:cubicBezTo>
                <a:cubicBezTo>
                  <a:pt x="156831" y="1145366"/>
                  <a:pt x="154996" y="1153908"/>
                  <a:pt x="152598" y="1162299"/>
                </a:cubicBezTo>
                <a:cubicBezTo>
                  <a:pt x="150759" y="1168735"/>
                  <a:pt x="141515" y="1176616"/>
                  <a:pt x="146248" y="1181349"/>
                </a:cubicBezTo>
                <a:cubicBezTo>
                  <a:pt x="155714" y="1190815"/>
                  <a:pt x="171143" y="1191848"/>
                  <a:pt x="184348" y="1194049"/>
                </a:cubicBezTo>
                <a:cubicBezTo>
                  <a:pt x="197048" y="1196166"/>
                  <a:pt x="209879" y="1197606"/>
                  <a:pt x="222448" y="1200399"/>
                </a:cubicBezTo>
                <a:cubicBezTo>
                  <a:pt x="228982" y="1201851"/>
                  <a:pt x="234856" y="1205919"/>
                  <a:pt x="241498" y="1206749"/>
                </a:cubicBezTo>
                <a:cubicBezTo>
                  <a:pt x="268883" y="1210172"/>
                  <a:pt x="296531" y="1210982"/>
                  <a:pt x="324048" y="1213099"/>
                </a:cubicBezTo>
                <a:cubicBezTo>
                  <a:pt x="336748" y="1217332"/>
                  <a:pt x="354722" y="1214660"/>
                  <a:pt x="362148" y="1225799"/>
                </a:cubicBezTo>
                <a:cubicBezTo>
                  <a:pt x="366381" y="1232149"/>
                  <a:pt x="368889" y="1240081"/>
                  <a:pt x="374848" y="1244849"/>
                </a:cubicBezTo>
                <a:cubicBezTo>
                  <a:pt x="380075" y="1249030"/>
                  <a:pt x="387296" y="1250099"/>
                  <a:pt x="393898" y="1251199"/>
                </a:cubicBezTo>
                <a:cubicBezTo>
                  <a:pt x="412804" y="1254350"/>
                  <a:pt x="431998" y="1255432"/>
                  <a:pt x="451048" y="1257549"/>
                </a:cubicBezTo>
                <a:cubicBezTo>
                  <a:pt x="453165" y="1263899"/>
                  <a:pt x="456380" y="1269983"/>
                  <a:pt x="457398" y="1276599"/>
                </a:cubicBezTo>
                <a:cubicBezTo>
                  <a:pt x="460633" y="1297624"/>
                  <a:pt x="453030" y="1321724"/>
                  <a:pt x="463748" y="1340099"/>
                </a:cubicBezTo>
                <a:cubicBezTo>
                  <a:pt x="470493" y="1351662"/>
                  <a:pt x="489148" y="1348566"/>
                  <a:pt x="501848" y="1352799"/>
                </a:cubicBezTo>
                <a:lnTo>
                  <a:pt x="539948" y="1365499"/>
                </a:lnTo>
                <a:cubicBezTo>
                  <a:pt x="546298" y="1367616"/>
                  <a:pt x="552396" y="1370749"/>
                  <a:pt x="558998" y="1371849"/>
                </a:cubicBezTo>
                <a:cubicBezTo>
                  <a:pt x="603700" y="1379299"/>
                  <a:pt x="584884" y="1374128"/>
                  <a:pt x="616148" y="1384549"/>
                </a:cubicBezTo>
                <a:cubicBezTo>
                  <a:pt x="635862" y="1382359"/>
                  <a:pt x="675276" y="1386839"/>
                  <a:pt x="692348" y="1365499"/>
                </a:cubicBezTo>
                <a:cubicBezTo>
                  <a:pt x="696529" y="1360272"/>
                  <a:pt x="696581" y="1352799"/>
                  <a:pt x="698698" y="1346449"/>
                </a:cubicBezTo>
                <a:cubicBezTo>
                  <a:pt x="696581" y="1337982"/>
                  <a:pt x="698974" y="1326729"/>
                  <a:pt x="692348" y="1321049"/>
                </a:cubicBezTo>
                <a:cubicBezTo>
                  <a:pt x="682184" y="1312337"/>
                  <a:pt x="665387" y="1315775"/>
                  <a:pt x="654248" y="1308349"/>
                </a:cubicBezTo>
                <a:lnTo>
                  <a:pt x="635198" y="1295649"/>
                </a:lnTo>
                <a:cubicBezTo>
                  <a:pt x="630965" y="1289299"/>
                  <a:pt x="623006" y="1284214"/>
                  <a:pt x="622498" y="1276599"/>
                </a:cubicBezTo>
                <a:cubicBezTo>
                  <a:pt x="620803" y="1251167"/>
                  <a:pt x="617449" y="1223196"/>
                  <a:pt x="628848" y="1200399"/>
                </a:cubicBezTo>
                <a:cubicBezTo>
                  <a:pt x="632429" y="1193238"/>
                  <a:pt x="689906" y="1183107"/>
                  <a:pt x="698698" y="1181349"/>
                </a:cubicBezTo>
                <a:cubicBezTo>
                  <a:pt x="700815" y="1168649"/>
                  <a:pt x="698660" y="1154428"/>
                  <a:pt x="705048" y="1143249"/>
                </a:cubicBezTo>
                <a:cubicBezTo>
                  <a:pt x="708369" y="1137437"/>
                  <a:pt x="717432" y="1136293"/>
                  <a:pt x="724098" y="1136899"/>
                </a:cubicBezTo>
                <a:cubicBezTo>
                  <a:pt x="741481" y="1138479"/>
                  <a:pt x="757965" y="1145366"/>
                  <a:pt x="774898" y="1149599"/>
                </a:cubicBezTo>
                <a:cubicBezTo>
                  <a:pt x="795831" y="1135644"/>
                  <a:pt x="801950" y="1140202"/>
                  <a:pt x="787598" y="1111499"/>
                </a:cubicBezTo>
                <a:cubicBezTo>
                  <a:pt x="780772" y="1097847"/>
                  <a:pt x="762198" y="1073399"/>
                  <a:pt x="762198" y="1073399"/>
                </a:cubicBezTo>
                <a:cubicBezTo>
                  <a:pt x="764315" y="1067049"/>
                  <a:pt x="762561" y="1057342"/>
                  <a:pt x="768548" y="1054349"/>
                </a:cubicBezTo>
                <a:cubicBezTo>
                  <a:pt x="795889" y="1040678"/>
                  <a:pt x="879999" y="1053153"/>
                  <a:pt x="895548" y="1054349"/>
                </a:cubicBezTo>
                <a:cubicBezTo>
                  <a:pt x="908439" y="1073685"/>
                  <a:pt x="910019" y="1080634"/>
                  <a:pt x="933648" y="1092449"/>
                </a:cubicBezTo>
                <a:cubicBezTo>
                  <a:pt x="941454" y="1096352"/>
                  <a:pt x="950689" y="1096291"/>
                  <a:pt x="959048" y="1098799"/>
                </a:cubicBezTo>
                <a:cubicBezTo>
                  <a:pt x="971870" y="1102646"/>
                  <a:pt x="984448" y="1107266"/>
                  <a:pt x="997148" y="1111499"/>
                </a:cubicBezTo>
                <a:lnTo>
                  <a:pt x="1016198" y="1117849"/>
                </a:lnTo>
                <a:cubicBezTo>
                  <a:pt x="1077581" y="1115732"/>
                  <a:pt x="1139048" y="1115330"/>
                  <a:pt x="1200348" y="1111499"/>
                </a:cubicBezTo>
                <a:cubicBezTo>
                  <a:pt x="1207028" y="1111081"/>
                  <a:pt x="1213411" y="1108142"/>
                  <a:pt x="1219398" y="1105149"/>
                </a:cubicBezTo>
                <a:cubicBezTo>
                  <a:pt x="1226224" y="1101736"/>
                  <a:pt x="1232098" y="1096682"/>
                  <a:pt x="1238448" y="1092449"/>
                </a:cubicBezTo>
                <a:cubicBezTo>
                  <a:pt x="1242681" y="1086099"/>
                  <a:pt x="1245752" y="1078795"/>
                  <a:pt x="1251148" y="1073399"/>
                </a:cubicBezTo>
                <a:cubicBezTo>
                  <a:pt x="1293481" y="1031066"/>
                  <a:pt x="1249031" y="1092449"/>
                  <a:pt x="1282898" y="1041649"/>
                </a:cubicBezTo>
                <a:cubicBezTo>
                  <a:pt x="1256728" y="1002394"/>
                  <a:pt x="1285784" y="1040687"/>
                  <a:pt x="1251148" y="1009899"/>
                </a:cubicBezTo>
                <a:cubicBezTo>
                  <a:pt x="1237724" y="997967"/>
                  <a:pt x="1213048" y="971799"/>
                  <a:pt x="1213048" y="971799"/>
                </a:cubicBezTo>
                <a:cubicBezTo>
                  <a:pt x="1210931" y="963332"/>
                  <a:pt x="1209762" y="954571"/>
                  <a:pt x="1206698" y="946399"/>
                </a:cubicBezTo>
                <a:cubicBezTo>
                  <a:pt x="1196951" y="920406"/>
                  <a:pt x="1191085" y="918652"/>
                  <a:pt x="1174948" y="895599"/>
                </a:cubicBezTo>
                <a:cubicBezTo>
                  <a:pt x="1166195" y="883095"/>
                  <a:pt x="1158015" y="870199"/>
                  <a:pt x="1149548" y="857499"/>
                </a:cubicBezTo>
                <a:lnTo>
                  <a:pt x="1136848" y="838449"/>
                </a:lnTo>
                <a:cubicBezTo>
                  <a:pt x="1167790" y="792037"/>
                  <a:pt x="1130022" y="850395"/>
                  <a:pt x="1162248" y="793999"/>
                </a:cubicBezTo>
                <a:cubicBezTo>
                  <a:pt x="1166034" y="787373"/>
                  <a:pt x="1171535" y="781775"/>
                  <a:pt x="1174948" y="774949"/>
                </a:cubicBezTo>
                <a:cubicBezTo>
                  <a:pt x="1185277" y="754291"/>
                  <a:pt x="1175800" y="755047"/>
                  <a:pt x="1193998" y="736849"/>
                </a:cubicBezTo>
                <a:cubicBezTo>
                  <a:pt x="1204981" y="725866"/>
                  <a:pt x="1225997" y="718920"/>
                  <a:pt x="1238448" y="711449"/>
                </a:cubicBezTo>
                <a:cubicBezTo>
                  <a:pt x="1251536" y="703596"/>
                  <a:pt x="1276548" y="686049"/>
                  <a:pt x="1276548" y="686049"/>
                </a:cubicBezTo>
                <a:cubicBezTo>
                  <a:pt x="1278665" y="679699"/>
                  <a:pt x="1282898" y="673692"/>
                  <a:pt x="1282898" y="666999"/>
                </a:cubicBezTo>
                <a:cubicBezTo>
                  <a:pt x="1282898" y="651038"/>
                  <a:pt x="1270269" y="641741"/>
                  <a:pt x="1263848" y="628899"/>
                </a:cubicBezTo>
                <a:cubicBezTo>
                  <a:pt x="1258750" y="618704"/>
                  <a:pt x="1254753" y="607963"/>
                  <a:pt x="1251148" y="597149"/>
                </a:cubicBezTo>
                <a:cubicBezTo>
                  <a:pt x="1248388" y="588870"/>
                  <a:pt x="1247094" y="580169"/>
                  <a:pt x="1244798" y="571749"/>
                </a:cubicBezTo>
                <a:cubicBezTo>
                  <a:pt x="1240743" y="556882"/>
                  <a:pt x="1236153" y="542166"/>
                  <a:pt x="1232098" y="527299"/>
                </a:cubicBezTo>
                <a:cubicBezTo>
                  <a:pt x="1229802" y="518879"/>
                  <a:pt x="1228812" y="510071"/>
                  <a:pt x="1225748" y="501899"/>
                </a:cubicBezTo>
                <a:cubicBezTo>
                  <a:pt x="1218842" y="483484"/>
                  <a:pt x="1210876" y="473240"/>
                  <a:pt x="1200348" y="457449"/>
                </a:cubicBezTo>
                <a:cubicBezTo>
                  <a:pt x="1197050" y="444258"/>
                  <a:pt x="1187095" y="401679"/>
                  <a:pt x="1181298" y="393949"/>
                </a:cubicBezTo>
                <a:lnTo>
                  <a:pt x="1162248" y="368549"/>
                </a:lnTo>
                <a:cubicBezTo>
                  <a:pt x="1160131" y="351616"/>
                  <a:pt x="1157315" y="334755"/>
                  <a:pt x="1155898" y="317749"/>
                </a:cubicBezTo>
                <a:cubicBezTo>
                  <a:pt x="1153080" y="283933"/>
                  <a:pt x="1156539" y="249354"/>
                  <a:pt x="1149548" y="216149"/>
                </a:cubicBezTo>
                <a:cubicBezTo>
                  <a:pt x="1147698" y="207361"/>
                  <a:pt x="1135718" y="204407"/>
                  <a:pt x="1130498" y="197099"/>
                </a:cubicBezTo>
                <a:cubicBezTo>
                  <a:pt x="1116597" y="177638"/>
                  <a:pt x="1113979" y="147986"/>
                  <a:pt x="1092398" y="133599"/>
                </a:cubicBezTo>
                <a:cubicBezTo>
                  <a:pt x="1086048" y="129366"/>
                  <a:pt x="1080494" y="123579"/>
                  <a:pt x="1073348" y="120899"/>
                </a:cubicBezTo>
                <a:cubicBezTo>
                  <a:pt x="1063242" y="117109"/>
                  <a:pt x="1052151" y="116810"/>
                  <a:pt x="1041598" y="114549"/>
                </a:cubicBezTo>
                <a:lnTo>
                  <a:pt x="984448" y="101849"/>
                </a:lnTo>
                <a:cubicBezTo>
                  <a:pt x="975944" y="99887"/>
                  <a:pt x="967606" y="97211"/>
                  <a:pt x="959048" y="95499"/>
                </a:cubicBezTo>
                <a:cubicBezTo>
                  <a:pt x="946423" y="92974"/>
                  <a:pt x="933517" y="91942"/>
                  <a:pt x="920948" y="89149"/>
                </a:cubicBezTo>
                <a:cubicBezTo>
                  <a:pt x="914414" y="87697"/>
                  <a:pt x="908334" y="84638"/>
                  <a:pt x="901898" y="82799"/>
                </a:cubicBezTo>
                <a:cubicBezTo>
                  <a:pt x="893507" y="80401"/>
                  <a:pt x="884965" y="78566"/>
                  <a:pt x="876498" y="76449"/>
                </a:cubicBezTo>
                <a:cubicBezTo>
                  <a:pt x="870148" y="72216"/>
                  <a:pt x="864463" y="66755"/>
                  <a:pt x="857448" y="63749"/>
                </a:cubicBezTo>
                <a:cubicBezTo>
                  <a:pt x="834794" y="54040"/>
                  <a:pt x="772622" y="51997"/>
                  <a:pt x="762198" y="51049"/>
                </a:cubicBezTo>
                <a:cubicBezTo>
                  <a:pt x="753731" y="48932"/>
                  <a:pt x="745157" y="47207"/>
                  <a:pt x="736798" y="44699"/>
                </a:cubicBezTo>
                <a:cubicBezTo>
                  <a:pt x="723976" y="40852"/>
                  <a:pt x="698698" y="31999"/>
                  <a:pt x="698698" y="31999"/>
                </a:cubicBezTo>
                <a:cubicBezTo>
                  <a:pt x="693757" y="27058"/>
                  <a:pt x="670544" y="1354"/>
                  <a:pt x="660598" y="249"/>
                </a:cubicBezTo>
                <a:cubicBezTo>
                  <a:pt x="643835" y="-1614"/>
                  <a:pt x="620188" y="7369"/>
                  <a:pt x="603448" y="12949"/>
                </a:cubicBezTo>
                <a:cubicBezTo>
                  <a:pt x="587857" y="36335"/>
                  <a:pt x="579055" y="40364"/>
                  <a:pt x="597098" y="76449"/>
                </a:cubicBezTo>
                <a:cubicBezTo>
                  <a:pt x="600091" y="82436"/>
                  <a:pt x="610161" y="79806"/>
                  <a:pt x="616148" y="82799"/>
                </a:cubicBezTo>
                <a:cubicBezTo>
                  <a:pt x="622974" y="86212"/>
                  <a:pt x="628848" y="91266"/>
                  <a:pt x="635198" y="95499"/>
                </a:cubicBezTo>
                <a:cubicBezTo>
                  <a:pt x="633081" y="112432"/>
                  <a:pt x="633338" y="129835"/>
                  <a:pt x="628848" y="146299"/>
                </a:cubicBezTo>
                <a:cubicBezTo>
                  <a:pt x="626840" y="153662"/>
                  <a:pt x="618828" y="158203"/>
                  <a:pt x="616148" y="165349"/>
                </a:cubicBezTo>
                <a:cubicBezTo>
                  <a:pt x="612358" y="175455"/>
                  <a:pt x="612638" y="186686"/>
                  <a:pt x="609798" y="197099"/>
                </a:cubicBezTo>
                <a:cubicBezTo>
                  <a:pt x="606276" y="210014"/>
                  <a:pt x="601331" y="222499"/>
                  <a:pt x="597098" y="235199"/>
                </a:cubicBezTo>
                <a:cubicBezTo>
                  <a:pt x="591507" y="251973"/>
                  <a:pt x="581724" y="286890"/>
                  <a:pt x="565348" y="292349"/>
                </a:cubicBezTo>
                <a:lnTo>
                  <a:pt x="546298" y="298699"/>
                </a:lnTo>
                <a:cubicBezTo>
                  <a:pt x="501421" y="289724"/>
                  <a:pt x="524787" y="295762"/>
                  <a:pt x="476448" y="279649"/>
                </a:cubicBezTo>
                <a:lnTo>
                  <a:pt x="457398" y="273299"/>
                </a:lnTo>
                <a:cubicBezTo>
                  <a:pt x="448931" y="275416"/>
                  <a:pt x="439260" y="274808"/>
                  <a:pt x="431998" y="279649"/>
                </a:cubicBezTo>
                <a:cubicBezTo>
                  <a:pt x="425648" y="283882"/>
                  <a:pt x="424184" y="292836"/>
                  <a:pt x="419298" y="298699"/>
                </a:cubicBezTo>
                <a:cubicBezTo>
                  <a:pt x="413549" y="305598"/>
                  <a:pt x="405761" y="310660"/>
                  <a:pt x="400248" y="317749"/>
                </a:cubicBezTo>
                <a:cubicBezTo>
                  <a:pt x="356469" y="374036"/>
                  <a:pt x="395732" y="340186"/>
                  <a:pt x="349448" y="374899"/>
                </a:cubicBezTo>
                <a:cubicBezTo>
                  <a:pt x="347413" y="383037"/>
                  <a:pt x="341303" y="410239"/>
                  <a:pt x="336748" y="419349"/>
                </a:cubicBezTo>
                <a:cubicBezTo>
                  <a:pt x="312129" y="468588"/>
                  <a:pt x="333659" y="409566"/>
                  <a:pt x="317698" y="457449"/>
                </a:cubicBezTo>
                <a:cubicBezTo>
                  <a:pt x="319815" y="463799"/>
                  <a:pt x="319315" y="471766"/>
                  <a:pt x="324048" y="476499"/>
                </a:cubicBezTo>
                <a:cubicBezTo>
                  <a:pt x="328781" y="481232"/>
                  <a:pt x="337111" y="479856"/>
                  <a:pt x="343098" y="482849"/>
                </a:cubicBezTo>
                <a:cubicBezTo>
                  <a:pt x="392337" y="507468"/>
                  <a:pt x="333315" y="485938"/>
                  <a:pt x="381198" y="501899"/>
                </a:cubicBezTo>
                <a:cubicBezTo>
                  <a:pt x="387548" y="508249"/>
                  <a:pt x="397408" y="512430"/>
                  <a:pt x="400248" y="520949"/>
                </a:cubicBezTo>
                <a:cubicBezTo>
                  <a:pt x="406309" y="539133"/>
                  <a:pt x="403683" y="559155"/>
                  <a:pt x="406598" y="578099"/>
                </a:cubicBezTo>
                <a:cubicBezTo>
                  <a:pt x="407925" y="586725"/>
                  <a:pt x="410831" y="595032"/>
                  <a:pt x="412948" y="603499"/>
                </a:cubicBezTo>
                <a:cubicBezTo>
                  <a:pt x="409127" y="630245"/>
                  <a:pt x="414902" y="653322"/>
                  <a:pt x="387548" y="666999"/>
                </a:cubicBezTo>
                <a:cubicBezTo>
                  <a:pt x="377895" y="671826"/>
                  <a:pt x="366381" y="671232"/>
                  <a:pt x="355798" y="673349"/>
                </a:cubicBezTo>
                <a:cubicBezTo>
                  <a:pt x="347331" y="686049"/>
                  <a:pt x="335225" y="696969"/>
                  <a:pt x="330398" y="711449"/>
                </a:cubicBezTo>
                <a:cubicBezTo>
                  <a:pt x="328281" y="717799"/>
                  <a:pt x="328781" y="725766"/>
                  <a:pt x="324048" y="730499"/>
                </a:cubicBezTo>
                <a:cubicBezTo>
                  <a:pt x="313255" y="741292"/>
                  <a:pt x="285948" y="755899"/>
                  <a:pt x="285948" y="755899"/>
                </a:cubicBezTo>
                <a:cubicBezTo>
                  <a:pt x="275365" y="751666"/>
                  <a:pt x="262955" y="750496"/>
                  <a:pt x="254198" y="743199"/>
                </a:cubicBezTo>
                <a:cubicBezTo>
                  <a:pt x="209042" y="705569"/>
                  <a:pt x="290887" y="738495"/>
                  <a:pt x="228798" y="717799"/>
                </a:cubicBezTo>
                <a:cubicBezTo>
                  <a:pt x="222448" y="724149"/>
                  <a:pt x="216566" y="731005"/>
                  <a:pt x="209748" y="736849"/>
                </a:cubicBezTo>
                <a:cubicBezTo>
                  <a:pt x="201713" y="743737"/>
                  <a:pt x="191832" y="748415"/>
                  <a:pt x="184348" y="755899"/>
                </a:cubicBezTo>
                <a:cubicBezTo>
                  <a:pt x="178952" y="761295"/>
                  <a:pt x="175061" y="768123"/>
                  <a:pt x="171648" y="774949"/>
                </a:cubicBezTo>
                <a:cubicBezTo>
                  <a:pt x="168655" y="780936"/>
                  <a:pt x="170031" y="789266"/>
                  <a:pt x="165298" y="793999"/>
                </a:cubicBezTo>
                <a:cubicBezTo>
                  <a:pt x="160565" y="798732"/>
                  <a:pt x="152099" y="797098"/>
                  <a:pt x="146248" y="800349"/>
                </a:cubicBezTo>
                <a:cubicBezTo>
                  <a:pt x="132905" y="807762"/>
                  <a:pt x="120848" y="817282"/>
                  <a:pt x="108148" y="825749"/>
                </a:cubicBezTo>
                <a:lnTo>
                  <a:pt x="89098" y="838449"/>
                </a:lnTo>
                <a:cubicBezTo>
                  <a:pt x="82748" y="842682"/>
                  <a:pt x="75444" y="845753"/>
                  <a:pt x="70048" y="851149"/>
                </a:cubicBezTo>
                <a:cubicBezTo>
                  <a:pt x="45602" y="875595"/>
                  <a:pt x="58470" y="865218"/>
                  <a:pt x="31948" y="882899"/>
                </a:cubicBezTo>
                <a:cubicBezTo>
                  <a:pt x="4888" y="923490"/>
                  <a:pt x="2315" y="908299"/>
                  <a:pt x="198" y="920999"/>
                </a:cubicBezTo>
                <a:close/>
              </a:path>
            </a:pathLst>
          </a:custGeom>
          <a:noFill/>
          <a:ln w="41275">
            <a:solidFill>
              <a:srgbClr val="F022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57226" y="3862856"/>
            <a:ext cx="2057400" cy="7915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 U-RAN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4C041D-7BEE-438E-8F56-EFBD7AD37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98018" cy="73183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( HỌC SINH TỰ HỌC)</a:t>
            </a:r>
          </a:p>
        </p:txBody>
      </p:sp>
    </p:spTree>
    <p:extLst>
      <p:ext uri="{BB962C8B-B14F-4D97-AF65-F5344CB8AC3E}">
        <p14:creationId xmlns:p14="http://schemas.microsoft.com/office/powerpoint/2010/main" val="39923411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86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b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( HỌC SINH TỰ HỌC)</a:t>
            </a:r>
            <a:endParaRPr 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1700" y="3657601"/>
            <a:ext cx="7848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U-ran.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triển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chế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171700" y="1157400"/>
            <a:ext cx="7848600" cy="228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2.Vùng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-&gt;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triển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3259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838201"/>
            <a:ext cx="8972550" cy="5287963"/>
          </a:xfrm>
          <a:prstGeom prst="rect">
            <a:avLst/>
          </a:prstGeom>
          <a:noFill/>
          <a:ln w="349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6761018" y="973778"/>
            <a:ext cx="3764726" cy="4821381"/>
            <a:chOff x="5237018" y="973777"/>
            <a:chExt cx="3764726" cy="4821381"/>
          </a:xfrm>
          <a:noFill/>
        </p:grpSpPr>
        <p:sp>
          <p:nvSpPr>
            <p:cNvPr id="5" name="Freeform 4"/>
            <p:cNvSpPr/>
            <p:nvPr/>
          </p:nvSpPr>
          <p:spPr>
            <a:xfrm>
              <a:off x="5237018" y="973777"/>
              <a:ext cx="3604574" cy="4821381"/>
            </a:xfrm>
            <a:custGeom>
              <a:avLst/>
              <a:gdLst>
                <a:gd name="connsiteX0" fmla="*/ 83127 w 3604574"/>
                <a:gd name="connsiteY0" fmla="*/ 1876301 h 4821381"/>
                <a:gd name="connsiteX1" fmla="*/ 142504 w 3604574"/>
                <a:gd name="connsiteY1" fmla="*/ 1852550 h 4821381"/>
                <a:gd name="connsiteX2" fmla="*/ 154379 w 3604574"/>
                <a:gd name="connsiteY2" fmla="*/ 1888176 h 4821381"/>
                <a:gd name="connsiteX3" fmla="*/ 190005 w 3604574"/>
                <a:gd name="connsiteY3" fmla="*/ 1852550 h 4821381"/>
                <a:gd name="connsiteX4" fmla="*/ 285008 w 3604574"/>
                <a:gd name="connsiteY4" fmla="*/ 1840675 h 4821381"/>
                <a:gd name="connsiteX5" fmla="*/ 332509 w 3604574"/>
                <a:gd name="connsiteY5" fmla="*/ 1816924 h 4821381"/>
                <a:gd name="connsiteX6" fmla="*/ 368135 w 3604574"/>
                <a:gd name="connsiteY6" fmla="*/ 1840675 h 4821381"/>
                <a:gd name="connsiteX7" fmla="*/ 403761 w 3604574"/>
                <a:gd name="connsiteY7" fmla="*/ 1852550 h 4821381"/>
                <a:gd name="connsiteX8" fmla="*/ 475013 w 3604574"/>
                <a:gd name="connsiteY8" fmla="*/ 1816924 h 4821381"/>
                <a:gd name="connsiteX9" fmla="*/ 486888 w 3604574"/>
                <a:gd name="connsiteY9" fmla="*/ 1781298 h 4821381"/>
                <a:gd name="connsiteX10" fmla="*/ 463138 w 3604574"/>
                <a:gd name="connsiteY10" fmla="*/ 1745672 h 4821381"/>
                <a:gd name="connsiteX11" fmla="*/ 605642 w 3604574"/>
                <a:gd name="connsiteY11" fmla="*/ 1686296 h 4821381"/>
                <a:gd name="connsiteX12" fmla="*/ 712520 w 3604574"/>
                <a:gd name="connsiteY12" fmla="*/ 1698171 h 4821381"/>
                <a:gd name="connsiteX13" fmla="*/ 736270 w 3604574"/>
                <a:gd name="connsiteY13" fmla="*/ 1769423 h 4821381"/>
                <a:gd name="connsiteX14" fmla="*/ 760021 w 3604574"/>
                <a:gd name="connsiteY14" fmla="*/ 1805049 h 4821381"/>
                <a:gd name="connsiteX15" fmla="*/ 831273 w 3604574"/>
                <a:gd name="connsiteY15" fmla="*/ 1852550 h 4821381"/>
                <a:gd name="connsiteX16" fmla="*/ 902525 w 3604574"/>
                <a:gd name="connsiteY16" fmla="*/ 1876301 h 4821381"/>
                <a:gd name="connsiteX17" fmla="*/ 890650 w 3604574"/>
                <a:gd name="connsiteY17" fmla="*/ 1816924 h 4821381"/>
                <a:gd name="connsiteX18" fmla="*/ 866899 w 3604574"/>
                <a:gd name="connsiteY18" fmla="*/ 1781298 h 4821381"/>
                <a:gd name="connsiteX19" fmla="*/ 902525 w 3604574"/>
                <a:gd name="connsiteY19" fmla="*/ 1769423 h 4821381"/>
                <a:gd name="connsiteX20" fmla="*/ 1009403 w 3604574"/>
                <a:gd name="connsiteY20" fmla="*/ 1745672 h 4821381"/>
                <a:gd name="connsiteX21" fmla="*/ 1021278 w 3604574"/>
                <a:gd name="connsiteY21" fmla="*/ 1674420 h 4821381"/>
                <a:gd name="connsiteX22" fmla="*/ 1116281 w 3604574"/>
                <a:gd name="connsiteY22" fmla="*/ 1650670 h 4821381"/>
                <a:gd name="connsiteX23" fmla="*/ 1140031 w 3604574"/>
                <a:gd name="connsiteY23" fmla="*/ 1603168 h 4821381"/>
                <a:gd name="connsiteX24" fmla="*/ 1104405 w 3604574"/>
                <a:gd name="connsiteY24" fmla="*/ 1567542 h 4821381"/>
                <a:gd name="connsiteX25" fmla="*/ 1021278 w 3604574"/>
                <a:gd name="connsiteY25" fmla="*/ 1531917 h 4821381"/>
                <a:gd name="connsiteX26" fmla="*/ 1033153 w 3604574"/>
                <a:gd name="connsiteY26" fmla="*/ 1484415 h 4821381"/>
                <a:gd name="connsiteX27" fmla="*/ 1128156 w 3604574"/>
                <a:gd name="connsiteY27" fmla="*/ 1401288 h 4821381"/>
                <a:gd name="connsiteX28" fmla="*/ 1199408 w 3604574"/>
                <a:gd name="connsiteY28" fmla="*/ 1377537 h 4821381"/>
                <a:gd name="connsiteX29" fmla="*/ 1258785 w 3604574"/>
                <a:gd name="connsiteY29" fmla="*/ 1389413 h 4821381"/>
                <a:gd name="connsiteX30" fmla="*/ 1270660 w 3604574"/>
                <a:gd name="connsiteY30" fmla="*/ 1448789 h 4821381"/>
                <a:gd name="connsiteX31" fmla="*/ 1282535 w 3604574"/>
                <a:gd name="connsiteY31" fmla="*/ 1330036 h 4821381"/>
                <a:gd name="connsiteX32" fmla="*/ 1306286 w 3604574"/>
                <a:gd name="connsiteY32" fmla="*/ 1294410 h 4821381"/>
                <a:gd name="connsiteX33" fmla="*/ 1508166 w 3604574"/>
                <a:gd name="connsiteY33" fmla="*/ 1294410 h 4821381"/>
                <a:gd name="connsiteX34" fmla="*/ 1531917 w 3604574"/>
                <a:gd name="connsiteY34" fmla="*/ 1258784 h 4821381"/>
                <a:gd name="connsiteX35" fmla="*/ 1603169 w 3604574"/>
                <a:gd name="connsiteY35" fmla="*/ 1223158 h 4821381"/>
                <a:gd name="connsiteX36" fmla="*/ 1615044 w 3604574"/>
                <a:gd name="connsiteY36" fmla="*/ 1187532 h 4821381"/>
                <a:gd name="connsiteX37" fmla="*/ 1721922 w 3604574"/>
                <a:gd name="connsiteY37" fmla="*/ 1092529 h 4821381"/>
                <a:gd name="connsiteX38" fmla="*/ 1769424 w 3604574"/>
                <a:gd name="connsiteY38" fmla="*/ 1080654 h 4821381"/>
                <a:gd name="connsiteX39" fmla="*/ 1888177 w 3604574"/>
                <a:gd name="connsiteY39" fmla="*/ 1092529 h 4821381"/>
                <a:gd name="connsiteX40" fmla="*/ 1900052 w 3604574"/>
                <a:gd name="connsiteY40" fmla="*/ 1021278 h 4821381"/>
                <a:gd name="connsiteX41" fmla="*/ 1947553 w 3604574"/>
                <a:gd name="connsiteY41" fmla="*/ 950026 h 4821381"/>
                <a:gd name="connsiteX42" fmla="*/ 1983179 w 3604574"/>
                <a:gd name="connsiteY42" fmla="*/ 938150 h 4821381"/>
                <a:gd name="connsiteX43" fmla="*/ 2066307 w 3604574"/>
                <a:gd name="connsiteY43" fmla="*/ 807522 h 4821381"/>
                <a:gd name="connsiteX44" fmla="*/ 2101933 w 3604574"/>
                <a:gd name="connsiteY44" fmla="*/ 819397 h 4821381"/>
                <a:gd name="connsiteX45" fmla="*/ 2137559 w 3604574"/>
                <a:gd name="connsiteY45" fmla="*/ 807522 h 4821381"/>
                <a:gd name="connsiteX46" fmla="*/ 2018805 w 3604574"/>
                <a:gd name="connsiteY46" fmla="*/ 736270 h 4821381"/>
                <a:gd name="connsiteX47" fmla="*/ 1983179 w 3604574"/>
                <a:gd name="connsiteY47" fmla="*/ 700644 h 4821381"/>
                <a:gd name="connsiteX48" fmla="*/ 2042556 w 3604574"/>
                <a:gd name="connsiteY48" fmla="*/ 617517 h 4821381"/>
                <a:gd name="connsiteX49" fmla="*/ 2078182 w 3604574"/>
                <a:gd name="connsiteY49" fmla="*/ 581891 h 4821381"/>
                <a:gd name="connsiteX50" fmla="*/ 2149434 w 3604574"/>
                <a:gd name="connsiteY50" fmla="*/ 522514 h 4821381"/>
                <a:gd name="connsiteX51" fmla="*/ 2196935 w 3604574"/>
                <a:gd name="connsiteY51" fmla="*/ 451262 h 4821381"/>
                <a:gd name="connsiteX52" fmla="*/ 2208811 w 3604574"/>
                <a:gd name="connsiteY52" fmla="*/ 415636 h 4821381"/>
                <a:gd name="connsiteX53" fmla="*/ 2256312 w 3604574"/>
                <a:gd name="connsiteY53" fmla="*/ 344384 h 4821381"/>
                <a:gd name="connsiteX54" fmla="*/ 2291938 w 3604574"/>
                <a:gd name="connsiteY54" fmla="*/ 332509 h 4821381"/>
                <a:gd name="connsiteX55" fmla="*/ 2315688 w 3604574"/>
                <a:gd name="connsiteY55" fmla="*/ 296883 h 4821381"/>
                <a:gd name="connsiteX56" fmla="*/ 2422566 w 3604574"/>
                <a:gd name="connsiteY56" fmla="*/ 261257 h 4821381"/>
                <a:gd name="connsiteX57" fmla="*/ 2529444 w 3604574"/>
                <a:gd name="connsiteY57" fmla="*/ 225631 h 4821381"/>
                <a:gd name="connsiteX58" fmla="*/ 2565070 w 3604574"/>
                <a:gd name="connsiteY58" fmla="*/ 213755 h 4821381"/>
                <a:gd name="connsiteX59" fmla="*/ 2612572 w 3604574"/>
                <a:gd name="connsiteY59" fmla="*/ 190005 h 4821381"/>
                <a:gd name="connsiteX60" fmla="*/ 2624447 w 3604574"/>
                <a:gd name="connsiteY60" fmla="*/ 154379 h 4821381"/>
                <a:gd name="connsiteX61" fmla="*/ 2600696 w 3604574"/>
                <a:gd name="connsiteY61" fmla="*/ 118753 h 4821381"/>
                <a:gd name="connsiteX62" fmla="*/ 2588821 w 3604574"/>
                <a:gd name="connsiteY62" fmla="*/ 83127 h 4821381"/>
                <a:gd name="connsiteX63" fmla="*/ 2624447 w 3604574"/>
                <a:gd name="connsiteY63" fmla="*/ 59376 h 4821381"/>
                <a:gd name="connsiteX64" fmla="*/ 2695699 w 3604574"/>
                <a:gd name="connsiteY64" fmla="*/ 35626 h 4821381"/>
                <a:gd name="connsiteX65" fmla="*/ 2731325 w 3604574"/>
                <a:gd name="connsiteY65" fmla="*/ 23750 h 4821381"/>
                <a:gd name="connsiteX66" fmla="*/ 2766951 w 3604574"/>
                <a:gd name="connsiteY66" fmla="*/ 0 h 4821381"/>
                <a:gd name="connsiteX67" fmla="*/ 2814452 w 3604574"/>
                <a:gd name="connsiteY67" fmla="*/ 11875 h 4821381"/>
                <a:gd name="connsiteX68" fmla="*/ 2814452 w 3604574"/>
                <a:gd name="connsiteY68" fmla="*/ 83127 h 4821381"/>
                <a:gd name="connsiteX69" fmla="*/ 2850078 w 3604574"/>
                <a:gd name="connsiteY69" fmla="*/ 106878 h 4821381"/>
                <a:gd name="connsiteX70" fmla="*/ 2885704 w 3604574"/>
                <a:gd name="connsiteY70" fmla="*/ 178129 h 4821381"/>
                <a:gd name="connsiteX71" fmla="*/ 2873829 w 3604574"/>
                <a:gd name="connsiteY71" fmla="*/ 213755 h 4821381"/>
                <a:gd name="connsiteX72" fmla="*/ 2838203 w 3604574"/>
                <a:gd name="connsiteY72" fmla="*/ 225631 h 4821381"/>
                <a:gd name="connsiteX73" fmla="*/ 2802577 w 3604574"/>
                <a:gd name="connsiteY73" fmla="*/ 249381 h 4821381"/>
                <a:gd name="connsiteX74" fmla="*/ 2719450 w 3604574"/>
                <a:gd name="connsiteY74" fmla="*/ 320633 h 4821381"/>
                <a:gd name="connsiteX75" fmla="*/ 2695699 w 3604574"/>
                <a:gd name="connsiteY75" fmla="*/ 356259 h 4821381"/>
                <a:gd name="connsiteX76" fmla="*/ 2624447 w 3604574"/>
                <a:gd name="connsiteY76" fmla="*/ 415636 h 4821381"/>
                <a:gd name="connsiteX77" fmla="*/ 2636322 w 3604574"/>
                <a:gd name="connsiteY77" fmla="*/ 451262 h 4821381"/>
                <a:gd name="connsiteX78" fmla="*/ 2671948 w 3604574"/>
                <a:gd name="connsiteY78" fmla="*/ 463137 h 4821381"/>
                <a:gd name="connsiteX79" fmla="*/ 2707574 w 3604574"/>
                <a:gd name="connsiteY79" fmla="*/ 486888 h 4821381"/>
                <a:gd name="connsiteX80" fmla="*/ 2743200 w 3604574"/>
                <a:gd name="connsiteY80" fmla="*/ 558140 h 4821381"/>
                <a:gd name="connsiteX81" fmla="*/ 2731325 w 3604574"/>
                <a:gd name="connsiteY81" fmla="*/ 605641 h 4821381"/>
                <a:gd name="connsiteX82" fmla="*/ 2707574 w 3604574"/>
                <a:gd name="connsiteY82" fmla="*/ 641267 h 4821381"/>
                <a:gd name="connsiteX83" fmla="*/ 2695699 w 3604574"/>
                <a:gd name="connsiteY83" fmla="*/ 676893 h 4821381"/>
                <a:gd name="connsiteX84" fmla="*/ 2755076 w 3604574"/>
                <a:gd name="connsiteY84" fmla="*/ 665018 h 4821381"/>
                <a:gd name="connsiteX85" fmla="*/ 2778826 w 3604574"/>
                <a:gd name="connsiteY85" fmla="*/ 629392 h 4821381"/>
                <a:gd name="connsiteX86" fmla="*/ 2885704 w 3604574"/>
                <a:gd name="connsiteY86" fmla="*/ 581891 h 4821381"/>
                <a:gd name="connsiteX87" fmla="*/ 2921330 w 3604574"/>
                <a:gd name="connsiteY87" fmla="*/ 570015 h 4821381"/>
                <a:gd name="connsiteX88" fmla="*/ 2956956 w 3604574"/>
                <a:gd name="connsiteY88" fmla="*/ 558140 h 4821381"/>
                <a:gd name="connsiteX89" fmla="*/ 3004457 w 3604574"/>
                <a:gd name="connsiteY89" fmla="*/ 570015 h 4821381"/>
                <a:gd name="connsiteX90" fmla="*/ 3016333 w 3604574"/>
                <a:gd name="connsiteY90" fmla="*/ 629392 h 4821381"/>
                <a:gd name="connsiteX91" fmla="*/ 3028208 w 3604574"/>
                <a:gd name="connsiteY91" fmla="*/ 665018 h 4821381"/>
                <a:gd name="connsiteX92" fmla="*/ 3040083 w 3604574"/>
                <a:gd name="connsiteY92" fmla="*/ 985652 h 4821381"/>
                <a:gd name="connsiteX93" fmla="*/ 3051959 w 3604574"/>
                <a:gd name="connsiteY93" fmla="*/ 1045028 h 4821381"/>
                <a:gd name="connsiteX94" fmla="*/ 3075709 w 3604574"/>
                <a:gd name="connsiteY94" fmla="*/ 1080654 h 4821381"/>
                <a:gd name="connsiteX95" fmla="*/ 3087585 w 3604574"/>
                <a:gd name="connsiteY95" fmla="*/ 1140031 h 4821381"/>
                <a:gd name="connsiteX96" fmla="*/ 3099460 w 3604574"/>
                <a:gd name="connsiteY96" fmla="*/ 1211283 h 4821381"/>
                <a:gd name="connsiteX97" fmla="*/ 3063834 w 3604574"/>
                <a:gd name="connsiteY97" fmla="*/ 1235033 h 4821381"/>
                <a:gd name="connsiteX98" fmla="*/ 3004457 w 3604574"/>
                <a:gd name="connsiteY98" fmla="*/ 1341911 h 4821381"/>
                <a:gd name="connsiteX99" fmla="*/ 3063834 w 3604574"/>
                <a:gd name="connsiteY99" fmla="*/ 1721922 h 4821381"/>
                <a:gd name="connsiteX100" fmla="*/ 3099460 w 3604574"/>
                <a:gd name="connsiteY100" fmla="*/ 1745672 h 4821381"/>
                <a:gd name="connsiteX101" fmla="*/ 3111335 w 3604574"/>
                <a:gd name="connsiteY101" fmla="*/ 1710046 h 4821381"/>
                <a:gd name="connsiteX102" fmla="*/ 3182587 w 3604574"/>
                <a:gd name="connsiteY102" fmla="*/ 1757548 h 4821381"/>
                <a:gd name="connsiteX103" fmla="*/ 3194463 w 3604574"/>
                <a:gd name="connsiteY103" fmla="*/ 1793174 h 4821381"/>
                <a:gd name="connsiteX104" fmla="*/ 3230088 w 3604574"/>
                <a:gd name="connsiteY104" fmla="*/ 1816924 h 4821381"/>
                <a:gd name="connsiteX105" fmla="*/ 3325091 w 3604574"/>
                <a:gd name="connsiteY105" fmla="*/ 1805049 h 4821381"/>
                <a:gd name="connsiteX106" fmla="*/ 3336966 w 3604574"/>
                <a:gd name="connsiteY106" fmla="*/ 1911927 h 4821381"/>
                <a:gd name="connsiteX107" fmla="*/ 3360717 w 3604574"/>
                <a:gd name="connsiteY107" fmla="*/ 1947553 h 4821381"/>
                <a:gd name="connsiteX108" fmla="*/ 3396343 w 3604574"/>
                <a:gd name="connsiteY108" fmla="*/ 1959428 h 4821381"/>
                <a:gd name="connsiteX109" fmla="*/ 3431969 w 3604574"/>
                <a:gd name="connsiteY109" fmla="*/ 1983179 h 4821381"/>
                <a:gd name="connsiteX110" fmla="*/ 3455720 w 3604574"/>
                <a:gd name="connsiteY110" fmla="*/ 2018805 h 4821381"/>
                <a:gd name="connsiteX111" fmla="*/ 3420094 w 3604574"/>
                <a:gd name="connsiteY111" fmla="*/ 2113807 h 4821381"/>
                <a:gd name="connsiteX112" fmla="*/ 3503221 w 3604574"/>
                <a:gd name="connsiteY112" fmla="*/ 2208810 h 4821381"/>
                <a:gd name="connsiteX113" fmla="*/ 3526972 w 3604574"/>
                <a:gd name="connsiteY113" fmla="*/ 2244436 h 4821381"/>
                <a:gd name="connsiteX114" fmla="*/ 3503221 w 3604574"/>
                <a:gd name="connsiteY114" fmla="*/ 2351314 h 4821381"/>
                <a:gd name="connsiteX115" fmla="*/ 3550722 w 3604574"/>
                <a:gd name="connsiteY115" fmla="*/ 2410691 h 4821381"/>
                <a:gd name="connsiteX116" fmla="*/ 3586348 w 3604574"/>
                <a:gd name="connsiteY116" fmla="*/ 2434441 h 4821381"/>
                <a:gd name="connsiteX117" fmla="*/ 3574473 w 3604574"/>
                <a:gd name="connsiteY117" fmla="*/ 2565070 h 4821381"/>
                <a:gd name="connsiteX118" fmla="*/ 3479470 w 3604574"/>
                <a:gd name="connsiteY118" fmla="*/ 2553194 h 4821381"/>
                <a:gd name="connsiteX119" fmla="*/ 3396343 w 3604574"/>
                <a:gd name="connsiteY119" fmla="*/ 2505693 h 4821381"/>
                <a:gd name="connsiteX120" fmla="*/ 3360717 w 3604574"/>
                <a:gd name="connsiteY120" fmla="*/ 2493818 h 4821381"/>
                <a:gd name="connsiteX121" fmla="*/ 3313216 w 3604574"/>
                <a:gd name="connsiteY121" fmla="*/ 2470067 h 4821381"/>
                <a:gd name="connsiteX122" fmla="*/ 3206338 w 3604574"/>
                <a:gd name="connsiteY122" fmla="*/ 2398815 h 4821381"/>
                <a:gd name="connsiteX123" fmla="*/ 3135086 w 3604574"/>
                <a:gd name="connsiteY123" fmla="*/ 2351314 h 4821381"/>
                <a:gd name="connsiteX124" fmla="*/ 3063834 w 3604574"/>
                <a:gd name="connsiteY124" fmla="*/ 2280062 h 4821381"/>
                <a:gd name="connsiteX125" fmla="*/ 2992582 w 3604574"/>
                <a:gd name="connsiteY125" fmla="*/ 2232561 h 4821381"/>
                <a:gd name="connsiteX126" fmla="*/ 2968831 w 3604574"/>
                <a:gd name="connsiteY126" fmla="*/ 2196935 h 4821381"/>
                <a:gd name="connsiteX127" fmla="*/ 2933205 w 3604574"/>
                <a:gd name="connsiteY127" fmla="*/ 2173184 h 4821381"/>
                <a:gd name="connsiteX128" fmla="*/ 2909455 w 3604574"/>
                <a:gd name="connsiteY128" fmla="*/ 2101932 h 4821381"/>
                <a:gd name="connsiteX129" fmla="*/ 2873829 w 3604574"/>
                <a:gd name="connsiteY129" fmla="*/ 2018805 h 4821381"/>
                <a:gd name="connsiteX130" fmla="*/ 2861953 w 3604574"/>
                <a:gd name="connsiteY130" fmla="*/ 1876301 h 4821381"/>
                <a:gd name="connsiteX131" fmla="*/ 2838203 w 3604574"/>
                <a:gd name="connsiteY131" fmla="*/ 1733797 h 4821381"/>
                <a:gd name="connsiteX132" fmla="*/ 2814452 w 3604574"/>
                <a:gd name="connsiteY132" fmla="*/ 1555667 h 4821381"/>
                <a:gd name="connsiteX133" fmla="*/ 2790701 w 3604574"/>
                <a:gd name="connsiteY133" fmla="*/ 1520041 h 4821381"/>
                <a:gd name="connsiteX134" fmla="*/ 2778826 w 3604574"/>
                <a:gd name="connsiteY134" fmla="*/ 1472540 h 4821381"/>
                <a:gd name="connsiteX135" fmla="*/ 2743200 w 3604574"/>
                <a:gd name="connsiteY135" fmla="*/ 1448789 h 4821381"/>
                <a:gd name="connsiteX136" fmla="*/ 2719450 w 3604574"/>
                <a:gd name="connsiteY136" fmla="*/ 1413163 h 4821381"/>
                <a:gd name="connsiteX137" fmla="*/ 2707574 w 3604574"/>
                <a:gd name="connsiteY137" fmla="*/ 1496291 h 4821381"/>
                <a:gd name="connsiteX138" fmla="*/ 2743200 w 3604574"/>
                <a:gd name="connsiteY138" fmla="*/ 1508166 h 4821381"/>
                <a:gd name="connsiteX139" fmla="*/ 2766951 w 3604574"/>
                <a:gd name="connsiteY139" fmla="*/ 1555667 h 4821381"/>
                <a:gd name="connsiteX140" fmla="*/ 2731325 w 3604574"/>
                <a:gd name="connsiteY140" fmla="*/ 1710046 h 4821381"/>
                <a:gd name="connsiteX141" fmla="*/ 2648198 w 3604574"/>
                <a:gd name="connsiteY141" fmla="*/ 1698171 h 4821381"/>
                <a:gd name="connsiteX142" fmla="*/ 2541320 w 3604574"/>
                <a:gd name="connsiteY142" fmla="*/ 1721922 h 4821381"/>
                <a:gd name="connsiteX143" fmla="*/ 2517569 w 3604574"/>
                <a:gd name="connsiteY143" fmla="*/ 1757548 h 4821381"/>
                <a:gd name="connsiteX144" fmla="*/ 2541320 w 3604574"/>
                <a:gd name="connsiteY144" fmla="*/ 1876301 h 4821381"/>
                <a:gd name="connsiteX145" fmla="*/ 2588821 w 3604574"/>
                <a:gd name="connsiteY145" fmla="*/ 1947553 h 4821381"/>
                <a:gd name="connsiteX146" fmla="*/ 2624447 w 3604574"/>
                <a:gd name="connsiteY146" fmla="*/ 1971304 h 4821381"/>
                <a:gd name="connsiteX147" fmla="*/ 2660073 w 3604574"/>
                <a:gd name="connsiteY147" fmla="*/ 2006929 h 4821381"/>
                <a:gd name="connsiteX148" fmla="*/ 2731325 w 3604574"/>
                <a:gd name="connsiteY148" fmla="*/ 2030680 h 4821381"/>
                <a:gd name="connsiteX149" fmla="*/ 2743200 w 3604574"/>
                <a:gd name="connsiteY149" fmla="*/ 2066306 h 4821381"/>
                <a:gd name="connsiteX150" fmla="*/ 2707574 w 3604574"/>
                <a:gd name="connsiteY150" fmla="*/ 2208810 h 4821381"/>
                <a:gd name="connsiteX151" fmla="*/ 2636322 w 3604574"/>
                <a:gd name="connsiteY151" fmla="*/ 2280062 h 4821381"/>
                <a:gd name="connsiteX152" fmla="*/ 2517569 w 3604574"/>
                <a:gd name="connsiteY152" fmla="*/ 2291937 h 4821381"/>
                <a:gd name="connsiteX153" fmla="*/ 2481943 w 3604574"/>
                <a:gd name="connsiteY153" fmla="*/ 2315688 h 4821381"/>
                <a:gd name="connsiteX154" fmla="*/ 2422566 w 3604574"/>
                <a:gd name="connsiteY154" fmla="*/ 2375065 h 4821381"/>
                <a:gd name="connsiteX155" fmla="*/ 2339439 w 3604574"/>
                <a:gd name="connsiteY155" fmla="*/ 2481942 h 4821381"/>
                <a:gd name="connsiteX156" fmla="*/ 2280063 w 3604574"/>
                <a:gd name="connsiteY156" fmla="*/ 2553194 h 4821381"/>
                <a:gd name="connsiteX157" fmla="*/ 2268187 w 3604574"/>
                <a:gd name="connsiteY157" fmla="*/ 2588820 h 4821381"/>
                <a:gd name="connsiteX158" fmla="*/ 2244437 w 3604574"/>
                <a:gd name="connsiteY158" fmla="*/ 2624446 h 4821381"/>
                <a:gd name="connsiteX159" fmla="*/ 2232561 w 3604574"/>
                <a:gd name="connsiteY159" fmla="*/ 2671948 h 4821381"/>
                <a:gd name="connsiteX160" fmla="*/ 2208811 w 3604574"/>
                <a:gd name="connsiteY160" fmla="*/ 2755075 h 4821381"/>
                <a:gd name="connsiteX161" fmla="*/ 2185060 w 3604574"/>
                <a:gd name="connsiteY161" fmla="*/ 2850078 h 4821381"/>
                <a:gd name="connsiteX162" fmla="*/ 2244437 w 3604574"/>
                <a:gd name="connsiteY162" fmla="*/ 3325091 h 4821381"/>
                <a:gd name="connsiteX163" fmla="*/ 2339439 w 3604574"/>
                <a:gd name="connsiteY163" fmla="*/ 3336966 h 4821381"/>
                <a:gd name="connsiteX164" fmla="*/ 2434442 w 3604574"/>
                <a:gd name="connsiteY164" fmla="*/ 3289465 h 4821381"/>
                <a:gd name="connsiteX165" fmla="*/ 2446317 w 3604574"/>
                <a:gd name="connsiteY165" fmla="*/ 3194462 h 4821381"/>
                <a:gd name="connsiteX166" fmla="*/ 2493818 w 3604574"/>
                <a:gd name="connsiteY166" fmla="*/ 3182587 h 4821381"/>
                <a:gd name="connsiteX167" fmla="*/ 2648198 w 3604574"/>
                <a:gd name="connsiteY167" fmla="*/ 3146961 h 4821381"/>
                <a:gd name="connsiteX168" fmla="*/ 2660073 w 3604574"/>
                <a:gd name="connsiteY168" fmla="*/ 3194462 h 4821381"/>
                <a:gd name="connsiteX169" fmla="*/ 2707574 w 3604574"/>
                <a:gd name="connsiteY169" fmla="*/ 3265714 h 4821381"/>
                <a:gd name="connsiteX170" fmla="*/ 2778826 w 3604574"/>
                <a:gd name="connsiteY170" fmla="*/ 3325091 h 4821381"/>
                <a:gd name="connsiteX171" fmla="*/ 2814452 w 3604574"/>
                <a:gd name="connsiteY171" fmla="*/ 3455719 h 4821381"/>
                <a:gd name="connsiteX172" fmla="*/ 2850078 w 3604574"/>
                <a:gd name="connsiteY172" fmla="*/ 3586348 h 4821381"/>
                <a:gd name="connsiteX173" fmla="*/ 2933205 w 3604574"/>
                <a:gd name="connsiteY173" fmla="*/ 3693226 h 4821381"/>
                <a:gd name="connsiteX174" fmla="*/ 2956956 w 3604574"/>
                <a:gd name="connsiteY174" fmla="*/ 3728852 h 4821381"/>
                <a:gd name="connsiteX175" fmla="*/ 2968831 w 3604574"/>
                <a:gd name="connsiteY175" fmla="*/ 4132613 h 4821381"/>
                <a:gd name="connsiteX176" fmla="*/ 2992582 w 3604574"/>
                <a:gd name="connsiteY176" fmla="*/ 4180114 h 4821381"/>
                <a:gd name="connsiteX177" fmla="*/ 3004457 w 3604574"/>
                <a:gd name="connsiteY177" fmla="*/ 4286992 h 4821381"/>
                <a:gd name="connsiteX178" fmla="*/ 2992582 w 3604574"/>
                <a:gd name="connsiteY178" fmla="*/ 4536374 h 4821381"/>
                <a:gd name="connsiteX179" fmla="*/ 2980707 w 3604574"/>
                <a:gd name="connsiteY179" fmla="*/ 4572000 h 4821381"/>
                <a:gd name="connsiteX180" fmla="*/ 2945081 w 3604574"/>
                <a:gd name="connsiteY180" fmla="*/ 4607626 h 4821381"/>
                <a:gd name="connsiteX181" fmla="*/ 2897579 w 3604574"/>
                <a:gd name="connsiteY181" fmla="*/ 4643252 h 4821381"/>
                <a:gd name="connsiteX182" fmla="*/ 2814452 w 3604574"/>
                <a:gd name="connsiteY182" fmla="*/ 4667002 h 4821381"/>
                <a:gd name="connsiteX183" fmla="*/ 2766951 w 3604574"/>
                <a:gd name="connsiteY183" fmla="*/ 4690753 h 4821381"/>
                <a:gd name="connsiteX184" fmla="*/ 2755076 w 3604574"/>
                <a:gd name="connsiteY184" fmla="*/ 4762005 h 4821381"/>
                <a:gd name="connsiteX185" fmla="*/ 2743200 w 3604574"/>
                <a:gd name="connsiteY185" fmla="*/ 4809506 h 4821381"/>
                <a:gd name="connsiteX186" fmla="*/ 2707574 w 3604574"/>
                <a:gd name="connsiteY186" fmla="*/ 4821381 h 4821381"/>
                <a:gd name="connsiteX187" fmla="*/ 2683824 w 3604574"/>
                <a:gd name="connsiteY187" fmla="*/ 4785755 h 4821381"/>
                <a:gd name="connsiteX188" fmla="*/ 2719450 w 3604574"/>
                <a:gd name="connsiteY188" fmla="*/ 4678878 h 4821381"/>
                <a:gd name="connsiteX189" fmla="*/ 2660073 w 3604574"/>
                <a:gd name="connsiteY189" fmla="*/ 4572000 h 4821381"/>
                <a:gd name="connsiteX190" fmla="*/ 2612572 w 3604574"/>
                <a:gd name="connsiteY190" fmla="*/ 4548249 h 4821381"/>
                <a:gd name="connsiteX191" fmla="*/ 2600696 w 3604574"/>
                <a:gd name="connsiteY191" fmla="*/ 4512623 h 4821381"/>
                <a:gd name="connsiteX192" fmla="*/ 2612572 w 3604574"/>
                <a:gd name="connsiteY192" fmla="*/ 4476997 h 4821381"/>
                <a:gd name="connsiteX193" fmla="*/ 2695699 w 3604574"/>
                <a:gd name="connsiteY193" fmla="*/ 4405745 h 4821381"/>
                <a:gd name="connsiteX194" fmla="*/ 2755076 w 3604574"/>
                <a:gd name="connsiteY194" fmla="*/ 4322618 h 4821381"/>
                <a:gd name="connsiteX195" fmla="*/ 2743200 w 3604574"/>
                <a:gd name="connsiteY195" fmla="*/ 4180114 h 4821381"/>
                <a:gd name="connsiteX196" fmla="*/ 2719450 w 3604574"/>
                <a:gd name="connsiteY196" fmla="*/ 4132613 h 4821381"/>
                <a:gd name="connsiteX197" fmla="*/ 2683824 w 3604574"/>
                <a:gd name="connsiteY197" fmla="*/ 4120737 h 4821381"/>
                <a:gd name="connsiteX198" fmla="*/ 2612572 w 3604574"/>
                <a:gd name="connsiteY198" fmla="*/ 4073236 h 4821381"/>
                <a:gd name="connsiteX199" fmla="*/ 2588821 w 3604574"/>
                <a:gd name="connsiteY199" fmla="*/ 4108862 h 4821381"/>
                <a:gd name="connsiteX200" fmla="*/ 2576946 w 3604574"/>
                <a:gd name="connsiteY200" fmla="*/ 4180114 h 4821381"/>
                <a:gd name="connsiteX201" fmla="*/ 2505694 w 3604574"/>
                <a:gd name="connsiteY201" fmla="*/ 4215740 h 4821381"/>
                <a:gd name="connsiteX202" fmla="*/ 2363190 w 3604574"/>
                <a:gd name="connsiteY202" fmla="*/ 4227615 h 4821381"/>
                <a:gd name="connsiteX203" fmla="*/ 2339439 w 3604574"/>
                <a:gd name="connsiteY203" fmla="*/ 4191989 h 4821381"/>
                <a:gd name="connsiteX204" fmla="*/ 2303813 w 3604574"/>
                <a:gd name="connsiteY204" fmla="*/ 4168239 h 4821381"/>
                <a:gd name="connsiteX205" fmla="*/ 2208811 w 3604574"/>
                <a:gd name="connsiteY205" fmla="*/ 4156363 h 4821381"/>
                <a:gd name="connsiteX206" fmla="*/ 1971304 w 3604574"/>
                <a:gd name="connsiteY206" fmla="*/ 4144488 h 4821381"/>
                <a:gd name="connsiteX207" fmla="*/ 1959429 w 3604574"/>
                <a:gd name="connsiteY207" fmla="*/ 4108862 h 4821381"/>
                <a:gd name="connsiteX208" fmla="*/ 1840676 w 3604574"/>
                <a:gd name="connsiteY208" fmla="*/ 3990109 h 4821381"/>
                <a:gd name="connsiteX209" fmla="*/ 1793174 w 3604574"/>
                <a:gd name="connsiteY209" fmla="*/ 3978233 h 4821381"/>
                <a:gd name="connsiteX210" fmla="*/ 1757548 w 3604574"/>
                <a:gd name="connsiteY210" fmla="*/ 3954483 h 4821381"/>
                <a:gd name="connsiteX211" fmla="*/ 1721922 w 3604574"/>
                <a:gd name="connsiteY211" fmla="*/ 3942607 h 4821381"/>
                <a:gd name="connsiteX212" fmla="*/ 1460665 w 3604574"/>
                <a:gd name="connsiteY212" fmla="*/ 3930732 h 4821381"/>
                <a:gd name="connsiteX213" fmla="*/ 1425039 w 3604574"/>
                <a:gd name="connsiteY213" fmla="*/ 3906981 h 4821381"/>
                <a:gd name="connsiteX214" fmla="*/ 1413164 w 3604574"/>
                <a:gd name="connsiteY214" fmla="*/ 3871355 h 4821381"/>
                <a:gd name="connsiteX215" fmla="*/ 1318161 w 3604574"/>
                <a:gd name="connsiteY215" fmla="*/ 3752602 h 4821381"/>
                <a:gd name="connsiteX216" fmla="*/ 1282535 w 3604574"/>
                <a:gd name="connsiteY216" fmla="*/ 3740727 h 4821381"/>
                <a:gd name="connsiteX217" fmla="*/ 1187533 w 3604574"/>
                <a:gd name="connsiteY217" fmla="*/ 3716976 h 4821381"/>
                <a:gd name="connsiteX218" fmla="*/ 1128156 w 3604574"/>
                <a:gd name="connsiteY218" fmla="*/ 3621974 h 4821381"/>
                <a:gd name="connsiteX219" fmla="*/ 1128156 w 3604574"/>
                <a:gd name="connsiteY219" fmla="*/ 3621974 h 4821381"/>
                <a:gd name="connsiteX220" fmla="*/ 1092530 w 3604574"/>
                <a:gd name="connsiteY220" fmla="*/ 3586348 h 4821381"/>
                <a:gd name="connsiteX221" fmla="*/ 1033153 w 3604574"/>
                <a:gd name="connsiteY221" fmla="*/ 3479470 h 4821381"/>
                <a:gd name="connsiteX222" fmla="*/ 985652 w 3604574"/>
                <a:gd name="connsiteY222" fmla="*/ 3467594 h 4821381"/>
                <a:gd name="connsiteX223" fmla="*/ 866899 w 3604574"/>
                <a:gd name="connsiteY223" fmla="*/ 3408218 h 4821381"/>
                <a:gd name="connsiteX224" fmla="*/ 831273 w 3604574"/>
                <a:gd name="connsiteY224" fmla="*/ 3396342 h 4821381"/>
                <a:gd name="connsiteX225" fmla="*/ 736270 w 3604574"/>
                <a:gd name="connsiteY225" fmla="*/ 3408218 h 4821381"/>
                <a:gd name="connsiteX226" fmla="*/ 665018 w 3604574"/>
                <a:gd name="connsiteY226" fmla="*/ 3467594 h 4821381"/>
                <a:gd name="connsiteX227" fmla="*/ 617517 w 3604574"/>
                <a:gd name="connsiteY227" fmla="*/ 3550722 h 4821381"/>
                <a:gd name="connsiteX228" fmla="*/ 581891 w 3604574"/>
                <a:gd name="connsiteY228" fmla="*/ 3562597 h 4821381"/>
                <a:gd name="connsiteX229" fmla="*/ 510639 w 3604574"/>
                <a:gd name="connsiteY229" fmla="*/ 3598223 h 4821381"/>
                <a:gd name="connsiteX230" fmla="*/ 475013 w 3604574"/>
                <a:gd name="connsiteY230" fmla="*/ 3586348 h 4821381"/>
                <a:gd name="connsiteX231" fmla="*/ 439387 w 3604574"/>
                <a:gd name="connsiteY231" fmla="*/ 3384467 h 4821381"/>
                <a:gd name="connsiteX232" fmla="*/ 415637 w 3604574"/>
                <a:gd name="connsiteY232" fmla="*/ 3336966 h 4821381"/>
                <a:gd name="connsiteX233" fmla="*/ 391886 w 3604574"/>
                <a:gd name="connsiteY233" fmla="*/ 3253839 h 4821381"/>
                <a:gd name="connsiteX234" fmla="*/ 356260 w 3604574"/>
                <a:gd name="connsiteY234" fmla="*/ 3230088 h 4821381"/>
                <a:gd name="connsiteX235" fmla="*/ 332509 w 3604574"/>
                <a:gd name="connsiteY235" fmla="*/ 3194462 h 4821381"/>
                <a:gd name="connsiteX236" fmla="*/ 296883 w 3604574"/>
                <a:gd name="connsiteY236" fmla="*/ 3158836 h 4821381"/>
                <a:gd name="connsiteX237" fmla="*/ 273133 w 3604574"/>
                <a:gd name="connsiteY237" fmla="*/ 3111335 h 4821381"/>
                <a:gd name="connsiteX238" fmla="*/ 201881 w 3604574"/>
                <a:gd name="connsiteY238" fmla="*/ 3075709 h 4821381"/>
                <a:gd name="connsiteX239" fmla="*/ 166255 w 3604574"/>
                <a:gd name="connsiteY239" fmla="*/ 3051958 h 4821381"/>
                <a:gd name="connsiteX240" fmla="*/ 106878 w 3604574"/>
                <a:gd name="connsiteY240" fmla="*/ 3040083 h 4821381"/>
                <a:gd name="connsiteX241" fmla="*/ 83127 w 3604574"/>
                <a:gd name="connsiteY241" fmla="*/ 3004457 h 4821381"/>
                <a:gd name="connsiteX242" fmla="*/ 95003 w 3604574"/>
                <a:gd name="connsiteY242" fmla="*/ 2956955 h 4821381"/>
                <a:gd name="connsiteX243" fmla="*/ 35626 w 3604574"/>
                <a:gd name="connsiteY243" fmla="*/ 2838202 h 4821381"/>
                <a:gd name="connsiteX244" fmla="*/ 11876 w 3604574"/>
                <a:gd name="connsiteY244" fmla="*/ 2790701 h 4821381"/>
                <a:gd name="connsiteX245" fmla="*/ 23751 w 3604574"/>
                <a:gd name="connsiteY245" fmla="*/ 2743200 h 4821381"/>
                <a:gd name="connsiteX246" fmla="*/ 71252 w 3604574"/>
                <a:gd name="connsiteY246" fmla="*/ 2719449 h 4821381"/>
                <a:gd name="connsiteX247" fmla="*/ 47501 w 3604574"/>
                <a:gd name="connsiteY247" fmla="*/ 2565070 h 4821381"/>
                <a:gd name="connsiteX248" fmla="*/ 35626 w 3604574"/>
                <a:gd name="connsiteY248" fmla="*/ 2529444 h 4821381"/>
                <a:gd name="connsiteX249" fmla="*/ 0 w 3604574"/>
                <a:gd name="connsiteY249" fmla="*/ 2493818 h 4821381"/>
                <a:gd name="connsiteX250" fmla="*/ 11876 w 3604574"/>
                <a:gd name="connsiteY250" fmla="*/ 2446317 h 4821381"/>
                <a:gd name="connsiteX251" fmla="*/ 83127 w 3604574"/>
                <a:gd name="connsiteY251" fmla="*/ 2410691 h 4821381"/>
                <a:gd name="connsiteX252" fmla="*/ 154379 w 3604574"/>
                <a:gd name="connsiteY252" fmla="*/ 2351314 h 4821381"/>
                <a:gd name="connsiteX253" fmla="*/ 166255 w 3604574"/>
                <a:gd name="connsiteY253" fmla="*/ 2268187 h 4821381"/>
                <a:gd name="connsiteX254" fmla="*/ 201881 w 3604574"/>
                <a:gd name="connsiteY254" fmla="*/ 2232561 h 4821381"/>
                <a:gd name="connsiteX255" fmla="*/ 225631 w 3604574"/>
                <a:gd name="connsiteY255" fmla="*/ 2196935 h 4821381"/>
                <a:gd name="connsiteX256" fmla="*/ 190005 w 3604574"/>
                <a:gd name="connsiteY256" fmla="*/ 2101932 h 4821381"/>
                <a:gd name="connsiteX257" fmla="*/ 178130 w 3604574"/>
                <a:gd name="connsiteY257" fmla="*/ 2054431 h 4821381"/>
                <a:gd name="connsiteX258" fmla="*/ 142504 w 3604574"/>
                <a:gd name="connsiteY258" fmla="*/ 2042555 h 4821381"/>
                <a:gd name="connsiteX259" fmla="*/ 71252 w 3604574"/>
                <a:gd name="connsiteY259" fmla="*/ 1995054 h 4821381"/>
                <a:gd name="connsiteX260" fmla="*/ 47501 w 3604574"/>
                <a:gd name="connsiteY260" fmla="*/ 1959428 h 4821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</a:cxnLst>
              <a:rect l="l" t="t" r="r" b="b"/>
              <a:pathLst>
                <a:path w="3604574" h="4821381">
                  <a:moveTo>
                    <a:pt x="83127" y="1876301"/>
                  </a:moveTo>
                  <a:cubicBezTo>
                    <a:pt x="102919" y="1868384"/>
                    <a:pt x="121477" y="1849046"/>
                    <a:pt x="142504" y="1852550"/>
                  </a:cubicBezTo>
                  <a:cubicBezTo>
                    <a:pt x="154851" y="1854608"/>
                    <a:pt x="141861" y="1888176"/>
                    <a:pt x="154379" y="1888176"/>
                  </a:cubicBezTo>
                  <a:cubicBezTo>
                    <a:pt x="171173" y="1888176"/>
                    <a:pt x="174222" y="1858289"/>
                    <a:pt x="190005" y="1852550"/>
                  </a:cubicBezTo>
                  <a:cubicBezTo>
                    <a:pt x="219998" y="1841644"/>
                    <a:pt x="253340" y="1844633"/>
                    <a:pt x="285008" y="1840675"/>
                  </a:cubicBezTo>
                  <a:cubicBezTo>
                    <a:pt x="300842" y="1832758"/>
                    <a:pt x="314806" y="1816924"/>
                    <a:pt x="332509" y="1816924"/>
                  </a:cubicBezTo>
                  <a:cubicBezTo>
                    <a:pt x="346781" y="1816924"/>
                    <a:pt x="355369" y="1834292"/>
                    <a:pt x="368135" y="1840675"/>
                  </a:cubicBezTo>
                  <a:cubicBezTo>
                    <a:pt x="379331" y="1846273"/>
                    <a:pt x="391886" y="1848592"/>
                    <a:pt x="403761" y="1852550"/>
                  </a:cubicBezTo>
                  <a:cubicBezTo>
                    <a:pt x="427231" y="1844727"/>
                    <a:pt x="458270" y="1837853"/>
                    <a:pt x="475013" y="1816924"/>
                  </a:cubicBezTo>
                  <a:cubicBezTo>
                    <a:pt x="482833" y="1807149"/>
                    <a:pt x="482930" y="1793173"/>
                    <a:pt x="486888" y="1781298"/>
                  </a:cubicBezTo>
                  <a:cubicBezTo>
                    <a:pt x="478971" y="1769423"/>
                    <a:pt x="465156" y="1759801"/>
                    <a:pt x="463138" y="1745672"/>
                  </a:cubicBezTo>
                  <a:cubicBezTo>
                    <a:pt x="450746" y="1658924"/>
                    <a:pt x="552177" y="1691156"/>
                    <a:pt x="605642" y="1686296"/>
                  </a:cubicBezTo>
                  <a:cubicBezTo>
                    <a:pt x="641268" y="1690254"/>
                    <a:pt x="682279" y="1678927"/>
                    <a:pt x="712520" y="1698171"/>
                  </a:cubicBezTo>
                  <a:cubicBezTo>
                    <a:pt x="733641" y="1711612"/>
                    <a:pt x="722383" y="1748592"/>
                    <a:pt x="736270" y="1769423"/>
                  </a:cubicBezTo>
                  <a:cubicBezTo>
                    <a:pt x="744187" y="1781298"/>
                    <a:pt x="749280" y="1795651"/>
                    <a:pt x="760021" y="1805049"/>
                  </a:cubicBezTo>
                  <a:cubicBezTo>
                    <a:pt x="781503" y="1823846"/>
                    <a:pt x="804193" y="1843523"/>
                    <a:pt x="831273" y="1852550"/>
                  </a:cubicBezTo>
                  <a:lnTo>
                    <a:pt x="902525" y="1876301"/>
                  </a:lnTo>
                  <a:cubicBezTo>
                    <a:pt x="898567" y="1856509"/>
                    <a:pt x="897737" y="1835823"/>
                    <a:pt x="890650" y="1816924"/>
                  </a:cubicBezTo>
                  <a:cubicBezTo>
                    <a:pt x="885639" y="1803560"/>
                    <a:pt x="863437" y="1795144"/>
                    <a:pt x="866899" y="1781298"/>
                  </a:cubicBezTo>
                  <a:cubicBezTo>
                    <a:pt x="869935" y="1769154"/>
                    <a:pt x="890381" y="1772459"/>
                    <a:pt x="902525" y="1769423"/>
                  </a:cubicBezTo>
                  <a:cubicBezTo>
                    <a:pt x="937930" y="1760572"/>
                    <a:pt x="973777" y="1753589"/>
                    <a:pt x="1009403" y="1745672"/>
                  </a:cubicBezTo>
                  <a:cubicBezTo>
                    <a:pt x="987179" y="1712337"/>
                    <a:pt x="962801" y="1701000"/>
                    <a:pt x="1021278" y="1674420"/>
                  </a:cubicBezTo>
                  <a:cubicBezTo>
                    <a:pt x="1050994" y="1660913"/>
                    <a:pt x="1116281" y="1650670"/>
                    <a:pt x="1116281" y="1650670"/>
                  </a:cubicBezTo>
                  <a:cubicBezTo>
                    <a:pt x="1124198" y="1634836"/>
                    <a:pt x="1142535" y="1620693"/>
                    <a:pt x="1140031" y="1603168"/>
                  </a:cubicBezTo>
                  <a:cubicBezTo>
                    <a:pt x="1137656" y="1586543"/>
                    <a:pt x="1118071" y="1577303"/>
                    <a:pt x="1104405" y="1567542"/>
                  </a:cubicBezTo>
                  <a:cubicBezTo>
                    <a:pt x="1078725" y="1549200"/>
                    <a:pt x="1050351" y="1541608"/>
                    <a:pt x="1021278" y="1531917"/>
                  </a:cubicBezTo>
                  <a:cubicBezTo>
                    <a:pt x="1025236" y="1516083"/>
                    <a:pt x="1026724" y="1499417"/>
                    <a:pt x="1033153" y="1484415"/>
                  </a:cubicBezTo>
                  <a:cubicBezTo>
                    <a:pt x="1049316" y="1446700"/>
                    <a:pt x="1091871" y="1413383"/>
                    <a:pt x="1128156" y="1401288"/>
                  </a:cubicBezTo>
                  <a:lnTo>
                    <a:pt x="1199408" y="1377537"/>
                  </a:lnTo>
                  <a:cubicBezTo>
                    <a:pt x="1219200" y="1381496"/>
                    <a:pt x="1244513" y="1375141"/>
                    <a:pt x="1258785" y="1389413"/>
                  </a:cubicBezTo>
                  <a:cubicBezTo>
                    <a:pt x="1273057" y="1403685"/>
                    <a:pt x="1263164" y="1467529"/>
                    <a:pt x="1270660" y="1448789"/>
                  </a:cubicBezTo>
                  <a:cubicBezTo>
                    <a:pt x="1285434" y="1411852"/>
                    <a:pt x="1273590" y="1368799"/>
                    <a:pt x="1282535" y="1330036"/>
                  </a:cubicBezTo>
                  <a:cubicBezTo>
                    <a:pt x="1285744" y="1316129"/>
                    <a:pt x="1298369" y="1306285"/>
                    <a:pt x="1306286" y="1294410"/>
                  </a:cubicBezTo>
                  <a:cubicBezTo>
                    <a:pt x="1373085" y="1302760"/>
                    <a:pt x="1441196" y="1318762"/>
                    <a:pt x="1508166" y="1294410"/>
                  </a:cubicBezTo>
                  <a:cubicBezTo>
                    <a:pt x="1521579" y="1289533"/>
                    <a:pt x="1521825" y="1268876"/>
                    <a:pt x="1531917" y="1258784"/>
                  </a:cubicBezTo>
                  <a:cubicBezTo>
                    <a:pt x="1554939" y="1235762"/>
                    <a:pt x="1574192" y="1232817"/>
                    <a:pt x="1603169" y="1223158"/>
                  </a:cubicBezTo>
                  <a:cubicBezTo>
                    <a:pt x="1607127" y="1211283"/>
                    <a:pt x="1607359" y="1197413"/>
                    <a:pt x="1615044" y="1187532"/>
                  </a:cubicBezTo>
                  <a:cubicBezTo>
                    <a:pt x="1627712" y="1171244"/>
                    <a:pt x="1687530" y="1107268"/>
                    <a:pt x="1721922" y="1092529"/>
                  </a:cubicBezTo>
                  <a:cubicBezTo>
                    <a:pt x="1736924" y="1086100"/>
                    <a:pt x="1753590" y="1084612"/>
                    <a:pt x="1769424" y="1080654"/>
                  </a:cubicBezTo>
                  <a:cubicBezTo>
                    <a:pt x="1804789" y="1104231"/>
                    <a:pt x="1837107" y="1137215"/>
                    <a:pt x="1888177" y="1092529"/>
                  </a:cubicBezTo>
                  <a:cubicBezTo>
                    <a:pt x="1906297" y="1076674"/>
                    <a:pt x="1894829" y="1044783"/>
                    <a:pt x="1900052" y="1021278"/>
                  </a:cubicBezTo>
                  <a:cubicBezTo>
                    <a:pt x="1907630" y="987175"/>
                    <a:pt x="1915965" y="971085"/>
                    <a:pt x="1947553" y="950026"/>
                  </a:cubicBezTo>
                  <a:cubicBezTo>
                    <a:pt x="1957968" y="943082"/>
                    <a:pt x="1971304" y="942109"/>
                    <a:pt x="1983179" y="938150"/>
                  </a:cubicBezTo>
                  <a:cubicBezTo>
                    <a:pt x="1995991" y="784420"/>
                    <a:pt x="1948575" y="781359"/>
                    <a:pt x="2066307" y="807522"/>
                  </a:cubicBezTo>
                  <a:cubicBezTo>
                    <a:pt x="2078527" y="810237"/>
                    <a:pt x="2090058" y="815439"/>
                    <a:pt x="2101933" y="819397"/>
                  </a:cubicBezTo>
                  <a:cubicBezTo>
                    <a:pt x="2113808" y="815439"/>
                    <a:pt x="2132910" y="819144"/>
                    <a:pt x="2137559" y="807522"/>
                  </a:cubicBezTo>
                  <a:cubicBezTo>
                    <a:pt x="2166322" y="735612"/>
                    <a:pt x="2030953" y="738970"/>
                    <a:pt x="2018805" y="736270"/>
                  </a:cubicBezTo>
                  <a:cubicBezTo>
                    <a:pt x="2006930" y="724395"/>
                    <a:pt x="1985034" y="717336"/>
                    <a:pt x="1983179" y="700644"/>
                  </a:cubicBezTo>
                  <a:cubicBezTo>
                    <a:pt x="1975262" y="629392"/>
                    <a:pt x="2000992" y="631371"/>
                    <a:pt x="2042556" y="617517"/>
                  </a:cubicBezTo>
                  <a:cubicBezTo>
                    <a:pt x="2054431" y="605642"/>
                    <a:pt x="2065280" y="592642"/>
                    <a:pt x="2078182" y="581891"/>
                  </a:cubicBezTo>
                  <a:cubicBezTo>
                    <a:pt x="2121515" y="545780"/>
                    <a:pt x="2111089" y="571815"/>
                    <a:pt x="2149434" y="522514"/>
                  </a:cubicBezTo>
                  <a:cubicBezTo>
                    <a:pt x="2166959" y="499982"/>
                    <a:pt x="2187908" y="478342"/>
                    <a:pt x="2196935" y="451262"/>
                  </a:cubicBezTo>
                  <a:cubicBezTo>
                    <a:pt x="2200894" y="439387"/>
                    <a:pt x="2202732" y="426578"/>
                    <a:pt x="2208811" y="415636"/>
                  </a:cubicBezTo>
                  <a:cubicBezTo>
                    <a:pt x="2222674" y="390683"/>
                    <a:pt x="2229232" y="353410"/>
                    <a:pt x="2256312" y="344384"/>
                  </a:cubicBezTo>
                  <a:lnTo>
                    <a:pt x="2291938" y="332509"/>
                  </a:lnTo>
                  <a:cubicBezTo>
                    <a:pt x="2299855" y="320634"/>
                    <a:pt x="2303585" y="304447"/>
                    <a:pt x="2315688" y="296883"/>
                  </a:cubicBezTo>
                  <a:cubicBezTo>
                    <a:pt x="2315694" y="296879"/>
                    <a:pt x="2404750" y="267196"/>
                    <a:pt x="2422566" y="261257"/>
                  </a:cubicBezTo>
                  <a:lnTo>
                    <a:pt x="2529444" y="225631"/>
                  </a:lnTo>
                  <a:cubicBezTo>
                    <a:pt x="2541319" y="221672"/>
                    <a:pt x="2553874" y="219353"/>
                    <a:pt x="2565070" y="213755"/>
                  </a:cubicBezTo>
                  <a:lnTo>
                    <a:pt x="2612572" y="190005"/>
                  </a:lnTo>
                  <a:cubicBezTo>
                    <a:pt x="2616530" y="178130"/>
                    <a:pt x="2626505" y="166726"/>
                    <a:pt x="2624447" y="154379"/>
                  </a:cubicBezTo>
                  <a:cubicBezTo>
                    <a:pt x="2622100" y="140301"/>
                    <a:pt x="2607079" y="131519"/>
                    <a:pt x="2600696" y="118753"/>
                  </a:cubicBezTo>
                  <a:cubicBezTo>
                    <a:pt x="2595098" y="107557"/>
                    <a:pt x="2592779" y="95002"/>
                    <a:pt x="2588821" y="83127"/>
                  </a:cubicBezTo>
                  <a:cubicBezTo>
                    <a:pt x="2600696" y="75210"/>
                    <a:pt x="2611405" y="65173"/>
                    <a:pt x="2624447" y="59376"/>
                  </a:cubicBezTo>
                  <a:cubicBezTo>
                    <a:pt x="2647325" y="49208"/>
                    <a:pt x="2671948" y="43543"/>
                    <a:pt x="2695699" y="35626"/>
                  </a:cubicBezTo>
                  <a:cubicBezTo>
                    <a:pt x="2707574" y="31668"/>
                    <a:pt x="2720909" y="30693"/>
                    <a:pt x="2731325" y="23750"/>
                  </a:cubicBezTo>
                  <a:lnTo>
                    <a:pt x="2766951" y="0"/>
                  </a:lnTo>
                  <a:cubicBezTo>
                    <a:pt x="2782785" y="3958"/>
                    <a:pt x="2801708" y="1679"/>
                    <a:pt x="2814452" y="11875"/>
                  </a:cubicBezTo>
                  <a:cubicBezTo>
                    <a:pt x="2839452" y="31875"/>
                    <a:pt x="2821119" y="63127"/>
                    <a:pt x="2814452" y="83127"/>
                  </a:cubicBezTo>
                  <a:cubicBezTo>
                    <a:pt x="2826327" y="91044"/>
                    <a:pt x="2839986" y="96786"/>
                    <a:pt x="2850078" y="106878"/>
                  </a:cubicBezTo>
                  <a:cubicBezTo>
                    <a:pt x="2873099" y="129899"/>
                    <a:pt x="2876045" y="149153"/>
                    <a:pt x="2885704" y="178129"/>
                  </a:cubicBezTo>
                  <a:cubicBezTo>
                    <a:pt x="2881746" y="190004"/>
                    <a:pt x="2882680" y="204904"/>
                    <a:pt x="2873829" y="213755"/>
                  </a:cubicBezTo>
                  <a:cubicBezTo>
                    <a:pt x="2864978" y="222606"/>
                    <a:pt x="2849399" y="220033"/>
                    <a:pt x="2838203" y="225631"/>
                  </a:cubicBezTo>
                  <a:cubicBezTo>
                    <a:pt x="2825438" y="232014"/>
                    <a:pt x="2814452" y="241464"/>
                    <a:pt x="2802577" y="249381"/>
                  </a:cubicBezTo>
                  <a:cubicBezTo>
                    <a:pt x="2780318" y="360672"/>
                    <a:pt x="2817364" y="271676"/>
                    <a:pt x="2719450" y="320633"/>
                  </a:cubicBezTo>
                  <a:cubicBezTo>
                    <a:pt x="2706684" y="327016"/>
                    <a:pt x="2704836" y="345295"/>
                    <a:pt x="2695699" y="356259"/>
                  </a:cubicBezTo>
                  <a:cubicBezTo>
                    <a:pt x="2667125" y="390547"/>
                    <a:pt x="2659477" y="392283"/>
                    <a:pt x="2624447" y="415636"/>
                  </a:cubicBezTo>
                  <a:cubicBezTo>
                    <a:pt x="2628405" y="427511"/>
                    <a:pt x="2627471" y="442411"/>
                    <a:pt x="2636322" y="451262"/>
                  </a:cubicBezTo>
                  <a:cubicBezTo>
                    <a:pt x="2645173" y="460113"/>
                    <a:pt x="2660752" y="457539"/>
                    <a:pt x="2671948" y="463137"/>
                  </a:cubicBezTo>
                  <a:cubicBezTo>
                    <a:pt x="2684714" y="469520"/>
                    <a:pt x="2695699" y="478971"/>
                    <a:pt x="2707574" y="486888"/>
                  </a:cubicBezTo>
                  <a:cubicBezTo>
                    <a:pt x="2719583" y="504901"/>
                    <a:pt x="2743200" y="533556"/>
                    <a:pt x="2743200" y="558140"/>
                  </a:cubicBezTo>
                  <a:cubicBezTo>
                    <a:pt x="2743200" y="574461"/>
                    <a:pt x="2737754" y="590640"/>
                    <a:pt x="2731325" y="605641"/>
                  </a:cubicBezTo>
                  <a:cubicBezTo>
                    <a:pt x="2725703" y="618759"/>
                    <a:pt x="2715491" y="629392"/>
                    <a:pt x="2707574" y="641267"/>
                  </a:cubicBezTo>
                  <a:cubicBezTo>
                    <a:pt x="2703616" y="653142"/>
                    <a:pt x="2684503" y="671295"/>
                    <a:pt x="2695699" y="676893"/>
                  </a:cubicBezTo>
                  <a:cubicBezTo>
                    <a:pt x="2713752" y="685920"/>
                    <a:pt x="2737551" y="675032"/>
                    <a:pt x="2755076" y="665018"/>
                  </a:cubicBezTo>
                  <a:cubicBezTo>
                    <a:pt x="2767468" y="657937"/>
                    <a:pt x="2768734" y="639484"/>
                    <a:pt x="2778826" y="629392"/>
                  </a:cubicBezTo>
                  <a:cubicBezTo>
                    <a:pt x="2807055" y="601162"/>
                    <a:pt x="2850426" y="593650"/>
                    <a:pt x="2885704" y="581891"/>
                  </a:cubicBezTo>
                  <a:lnTo>
                    <a:pt x="2921330" y="570015"/>
                  </a:lnTo>
                  <a:lnTo>
                    <a:pt x="2956956" y="558140"/>
                  </a:lnTo>
                  <a:cubicBezTo>
                    <a:pt x="2972790" y="562098"/>
                    <a:pt x="2994009" y="557477"/>
                    <a:pt x="3004457" y="570015"/>
                  </a:cubicBezTo>
                  <a:cubicBezTo>
                    <a:pt x="3017379" y="585521"/>
                    <a:pt x="3011438" y="609810"/>
                    <a:pt x="3016333" y="629392"/>
                  </a:cubicBezTo>
                  <a:cubicBezTo>
                    <a:pt x="3019369" y="641536"/>
                    <a:pt x="3024250" y="653143"/>
                    <a:pt x="3028208" y="665018"/>
                  </a:cubicBezTo>
                  <a:cubicBezTo>
                    <a:pt x="3032166" y="771896"/>
                    <a:pt x="3033411" y="878909"/>
                    <a:pt x="3040083" y="985652"/>
                  </a:cubicBezTo>
                  <a:cubicBezTo>
                    <a:pt x="3041342" y="1005797"/>
                    <a:pt x="3044872" y="1026129"/>
                    <a:pt x="3051959" y="1045028"/>
                  </a:cubicBezTo>
                  <a:cubicBezTo>
                    <a:pt x="3056970" y="1058392"/>
                    <a:pt x="3067792" y="1068779"/>
                    <a:pt x="3075709" y="1080654"/>
                  </a:cubicBezTo>
                  <a:cubicBezTo>
                    <a:pt x="3079668" y="1100446"/>
                    <a:pt x="3080498" y="1121132"/>
                    <a:pt x="3087585" y="1140031"/>
                  </a:cubicBezTo>
                  <a:cubicBezTo>
                    <a:pt x="3100787" y="1175236"/>
                    <a:pt x="3131189" y="1171621"/>
                    <a:pt x="3099460" y="1211283"/>
                  </a:cubicBezTo>
                  <a:cubicBezTo>
                    <a:pt x="3090544" y="1222428"/>
                    <a:pt x="3075709" y="1227116"/>
                    <a:pt x="3063834" y="1235033"/>
                  </a:cubicBezTo>
                  <a:cubicBezTo>
                    <a:pt x="3009389" y="1316700"/>
                    <a:pt x="3025360" y="1279205"/>
                    <a:pt x="3004457" y="1341911"/>
                  </a:cubicBezTo>
                  <a:cubicBezTo>
                    <a:pt x="3005010" y="1356288"/>
                    <a:pt x="2962644" y="1654464"/>
                    <a:pt x="3063834" y="1721922"/>
                  </a:cubicBezTo>
                  <a:lnTo>
                    <a:pt x="3099460" y="1745672"/>
                  </a:lnTo>
                  <a:cubicBezTo>
                    <a:pt x="3103418" y="1733797"/>
                    <a:pt x="3099713" y="1714695"/>
                    <a:pt x="3111335" y="1710046"/>
                  </a:cubicBezTo>
                  <a:cubicBezTo>
                    <a:pt x="3148253" y="1695279"/>
                    <a:pt x="3171146" y="1734667"/>
                    <a:pt x="3182587" y="1757548"/>
                  </a:cubicBezTo>
                  <a:cubicBezTo>
                    <a:pt x="3188185" y="1768744"/>
                    <a:pt x="3186643" y="1783399"/>
                    <a:pt x="3194463" y="1793174"/>
                  </a:cubicBezTo>
                  <a:cubicBezTo>
                    <a:pt x="3203379" y="1804319"/>
                    <a:pt x="3218213" y="1809007"/>
                    <a:pt x="3230088" y="1816924"/>
                  </a:cubicBezTo>
                  <a:cubicBezTo>
                    <a:pt x="3261756" y="1812966"/>
                    <a:pt x="3294523" y="1795879"/>
                    <a:pt x="3325091" y="1805049"/>
                  </a:cubicBezTo>
                  <a:cubicBezTo>
                    <a:pt x="3368383" y="1818036"/>
                    <a:pt x="3340326" y="1895127"/>
                    <a:pt x="3336966" y="1911927"/>
                  </a:cubicBezTo>
                  <a:cubicBezTo>
                    <a:pt x="3344883" y="1923802"/>
                    <a:pt x="3349572" y="1938637"/>
                    <a:pt x="3360717" y="1947553"/>
                  </a:cubicBezTo>
                  <a:cubicBezTo>
                    <a:pt x="3370492" y="1955373"/>
                    <a:pt x="3385147" y="1953830"/>
                    <a:pt x="3396343" y="1959428"/>
                  </a:cubicBezTo>
                  <a:cubicBezTo>
                    <a:pt x="3409109" y="1965811"/>
                    <a:pt x="3420094" y="1975262"/>
                    <a:pt x="3431969" y="1983179"/>
                  </a:cubicBezTo>
                  <a:cubicBezTo>
                    <a:pt x="3439886" y="1995054"/>
                    <a:pt x="3453950" y="2004643"/>
                    <a:pt x="3455720" y="2018805"/>
                  </a:cubicBezTo>
                  <a:cubicBezTo>
                    <a:pt x="3461126" y="2062053"/>
                    <a:pt x="3440840" y="2082687"/>
                    <a:pt x="3420094" y="2113807"/>
                  </a:cubicBezTo>
                  <a:cubicBezTo>
                    <a:pt x="3475512" y="2196934"/>
                    <a:pt x="3443844" y="2169225"/>
                    <a:pt x="3503221" y="2208810"/>
                  </a:cubicBezTo>
                  <a:cubicBezTo>
                    <a:pt x="3511138" y="2220685"/>
                    <a:pt x="3525396" y="2230251"/>
                    <a:pt x="3526972" y="2244436"/>
                  </a:cubicBezTo>
                  <a:cubicBezTo>
                    <a:pt x="3530455" y="2275783"/>
                    <a:pt x="3513655" y="2320010"/>
                    <a:pt x="3503221" y="2351314"/>
                  </a:cubicBezTo>
                  <a:cubicBezTo>
                    <a:pt x="3605323" y="2419383"/>
                    <a:pt x="3485165" y="2328746"/>
                    <a:pt x="3550722" y="2410691"/>
                  </a:cubicBezTo>
                  <a:cubicBezTo>
                    <a:pt x="3559638" y="2421836"/>
                    <a:pt x="3574473" y="2426524"/>
                    <a:pt x="3586348" y="2434441"/>
                  </a:cubicBezTo>
                  <a:cubicBezTo>
                    <a:pt x="3599385" y="2473549"/>
                    <a:pt x="3625152" y="2529595"/>
                    <a:pt x="3574473" y="2565070"/>
                  </a:cubicBezTo>
                  <a:cubicBezTo>
                    <a:pt x="3548328" y="2583371"/>
                    <a:pt x="3511138" y="2557153"/>
                    <a:pt x="3479470" y="2553194"/>
                  </a:cubicBezTo>
                  <a:cubicBezTo>
                    <a:pt x="3397785" y="2525967"/>
                    <a:pt x="3496995" y="2563208"/>
                    <a:pt x="3396343" y="2505693"/>
                  </a:cubicBezTo>
                  <a:cubicBezTo>
                    <a:pt x="3385475" y="2499483"/>
                    <a:pt x="3372223" y="2498749"/>
                    <a:pt x="3360717" y="2493818"/>
                  </a:cubicBezTo>
                  <a:cubicBezTo>
                    <a:pt x="3344446" y="2486845"/>
                    <a:pt x="3328396" y="2479175"/>
                    <a:pt x="3313216" y="2470067"/>
                  </a:cubicBezTo>
                  <a:cubicBezTo>
                    <a:pt x="3313191" y="2470052"/>
                    <a:pt x="3224163" y="2410698"/>
                    <a:pt x="3206338" y="2398815"/>
                  </a:cubicBezTo>
                  <a:cubicBezTo>
                    <a:pt x="3206333" y="2398812"/>
                    <a:pt x="3135090" y="2351318"/>
                    <a:pt x="3135086" y="2351314"/>
                  </a:cubicBezTo>
                  <a:cubicBezTo>
                    <a:pt x="3111335" y="2327563"/>
                    <a:pt x="3091781" y="2298693"/>
                    <a:pt x="3063834" y="2280062"/>
                  </a:cubicBezTo>
                  <a:lnTo>
                    <a:pt x="2992582" y="2232561"/>
                  </a:lnTo>
                  <a:cubicBezTo>
                    <a:pt x="2984665" y="2220686"/>
                    <a:pt x="2978923" y="2207027"/>
                    <a:pt x="2968831" y="2196935"/>
                  </a:cubicBezTo>
                  <a:cubicBezTo>
                    <a:pt x="2958739" y="2186843"/>
                    <a:pt x="2940769" y="2185287"/>
                    <a:pt x="2933205" y="2173184"/>
                  </a:cubicBezTo>
                  <a:cubicBezTo>
                    <a:pt x="2919936" y="2151954"/>
                    <a:pt x="2917372" y="2125683"/>
                    <a:pt x="2909455" y="2101932"/>
                  </a:cubicBezTo>
                  <a:cubicBezTo>
                    <a:pt x="2891984" y="2049518"/>
                    <a:pt x="2903173" y="2077494"/>
                    <a:pt x="2873829" y="2018805"/>
                  </a:cubicBezTo>
                  <a:cubicBezTo>
                    <a:pt x="2869870" y="1971304"/>
                    <a:pt x="2866472" y="1923752"/>
                    <a:pt x="2861953" y="1876301"/>
                  </a:cubicBezTo>
                  <a:cubicBezTo>
                    <a:pt x="2851347" y="1764935"/>
                    <a:pt x="2860487" y="1800652"/>
                    <a:pt x="2838203" y="1733797"/>
                  </a:cubicBezTo>
                  <a:cubicBezTo>
                    <a:pt x="2836895" y="1722027"/>
                    <a:pt x="2823335" y="1582315"/>
                    <a:pt x="2814452" y="1555667"/>
                  </a:cubicBezTo>
                  <a:cubicBezTo>
                    <a:pt x="2809939" y="1542127"/>
                    <a:pt x="2798618" y="1531916"/>
                    <a:pt x="2790701" y="1520041"/>
                  </a:cubicBezTo>
                  <a:cubicBezTo>
                    <a:pt x="2786743" y="1504207"/>
                    <a:pt x="2787879" y="1486120"/>
                    <a:pt x="2778826" y="1472540"/>
                  </a:cubicBezTo>
                  <a:cubicBezTo>
                    <a:pt x="2770909" y="1460665"/>
                    <a:pt x="2753292" y="1458881"/>
                    <a:pt x="2743200" y="1448789"/>
                  </a:cubicBezTo>
                  <a:cubicBezTo>
                    <a:pt x="2733108" y="1438697"/>
                    <a:pt x="2727367" y="1425038"/>
                    <a:pt x="2719450" y="1413163"/>
                  </a:cubicBezTo>
                  <a:cubicBezTo>
                    <a:pt x="2700057" y="1442251"/>
                    <a:pt x="2676900" y="1457948"/>
                    <a:pt x="2707574" y="1496291"/>
                  </a:cubicBezTo>
                  <a:cubicBezTo>
                    <a:pt x="2715394" y="1506066"/>
                    <a:pt x="2731325" y="1504208"/>
                    <a:pt x="2743200" y="1508166"/>
                  </a:cubicBezTo>
                  <a:cubicBezTo>
                    <a:pt x="2751117" y="1524000"/>
                    <a:pt x="2765690" y="1538009"/>
                    <a:pt x="2766951" y="1555667"/>
                  </a:cubicBezTo>
                  <a:cubicBezTo>
                    <a:pt x="2774243" y="1657742"/>
                    <a:pt x="2769757" y="1652398"/>
                    <a:pt x="2731325" y="1710046"/>
                  </a:cubicBezTo>
                  <a:cubicBezTo>
                    <a:pt x="2703616" y="1706088"/>
                    <a:pt x="2676188" y="1698171"/>
                    <a:pt x="2648198" y="1698171"/>
                  </a:cubicBezTo>
                  <a:cubicBezTo>
                    <a:pt x="2606395" y="1698171"/>
                    <a:pt x="2578060" y="1709675"/>
                    <a:pt x="2541320" y="1721922"/>
                  </a:cubicBezTo>
                  <a:cubicBezTo>
                    <a:pt x="2533403" y="1733797"/>
                    <a:pt x="2518989" y="1743346"/>
                    <a:pt x="2517569" y="1757548"/>
                  </a:cubicBezTo>
                  <a:cubicBezTo>
                    <a:pt x="2516268" y="1770554"/>
                    <a:pt x="2527276" y="1851023"/>
                    <a:pt x="2541320" y="1876301"/>
                  </a:cubicBezTo>
                  <a:cubicBezTo>
                    <a:pt x="2555183" y="1901254"/>
                    <a:pt x="2565070" y="1931719"/>
                    <a:pt x="2588821" y="1947553"/>
                  </a:cubicBezTo>
                  <a:cubicBezTo>
                    <a:pt x="2600696" y="1955470"/>
                    <a:pt x="2613483" y="1962167"/>
                    <a:pt x="2624447" y="1971304"/>
                  </a:cubicBezTo>
                  <a:cubicBezTo>
                    <a:pt x="2637349" y="1982055"/>
                    <a:pt x="2645392" y="1998773"/>
                    <a:pt x="2660073" y="2006929"/>
                  </a:cubicBezTo>
                  <a:cubicBezTo>
                    <a:pt x="2681958" y="2019087"/>
                    <a:pt x="2731325" y="2030680"/>
                    <a:pt x="2731325" y="2030680"/>
                  </a:cubicBezTo>
                  <a:cubicBezTo>
                    <a:pt x="2735283" y="2042555"/>
                    <a:pt x="2743200" y="2053788"/>
                    <a:pt x="2743200" y="2066306"/>
                  </a:cubicBezTo>
                  <a:cubicBezTo>
                    <a:pt x="2743200" y="2131143"/>
                    <a:pt x="2745853" y="2165747"/>
                    <a:pt x="2707574" y="2208810"/>
                  </a:cubicBezTo>
                  <a:cubicBezTo>
                    <a:pt x="2685259" y="2233914"/>
                    <a:pt x="2669744" y="2276720"/>
                    <a:pt x="2636322" y="2280062"/>
                  </a:cubicBezTo>
                  <a:lnTo>
                    <a:pt x="2517569" y="2291937"/>
                  </a:lnTo>
                  <a:cubicBezTo>
                    <a:pt x="2505694" y="2299854"/>
                    <a:pt x="2492035" y="2305596"/>
                    <a:pt x="2481943" y="2315688"/>
                  </a:cubicBezTo>
                  <a:cubicBezTo>
                    <a:pt x="2402774" y="2394857"/>
                    <a:pt x="2517569" y="2311729"/>
                    <a:pt x="2422566" y="2375065"/>
                  </a:cubicBezTo>
                  <a:cubicBezTo>
                    <a:pt x="2302515" y="2555143"/>
                    <a:pt x="2432453" y="2370327"/>
                    <a:pt x="2339439" y="2481942"/>
                  </a:cubicBezTo>
                  <a:cubicBezTo>
                    <a:pt x="2256759" y="2581156"/>
                    <a:pt x="2384159" y="2449095"/>
                    <a:pt x="2280063" y="2553194"/>
                  </a:cubicBezTo>
                  <a:cubicBezTo>
                    <a:pt x="2276104" y="2565069"/>
                    <a:pt x="2273785" y="2577624"/>
                    <a:pt x="2268187" y="2588820"/>
                  </a:cubicBezTo>
                  <a:cubicBezTo>
                    <a:pt x="2261804" y="2601585"/>
                    <a:pt x="2250059" y="2611328"/>
                    <a:pt x="2244437" y="2624446"/>
                  </a:cubicBezTo>
                  <a:cubicBezTo>
                    <a:pt x="2238008" y="2639448"/>
                    <a:pt x="2237045" y="2656255"/>
                    <a:pt x="2232561" y="2671948"/>
                  </a:cubicBezTo>
                  <a:cubicBezTo>
                    <a:pt x="2212725" y="2741373"/>
                    <a:pt x="2227373" y="2671549"/>
                    <a:pt x="2208811" y="2755075"/>
                  </a:cubicBezTo>
                  <a:cubicBezTo>
                    <a:pt x="2189704" y="2841054"/>
                    <a:pt x="2206279" y="2786418"/>
                    <a:pt x="2185060" y="2850078"/>
                  </a:cubicBezTo>
                  <a:cubicBezTo>
                    <a:pt x="2187151" y="2929541"/>
                    <a:pt x="2063554" y="3279870"/>
                    <a:pt x="2244437" y="3325091"/>
                  </a:cubicBezTo>
                  <a:cubicBezTo>
                    <a:pt x="2275398" y="3332831"/>
                    <a:pt x="2307772" y="3333008"/>
                    <a:pt x="2339439" y="3336966"/>
                  </a:cubicBezTo>
                  <a:cubicBezTo>
                    <a:pt x="2374128" y="3330028"/>
                    <a:pt x="2418788" y="3332515"/>
                    <a:pt x="2434442" y="3289465"/>
                  </a:cubicBezTo>
                  <a:cubicBezTo>
                    <a:pt x="2445348" y="3259472"/>
                    <a:pt x="2430818" y="3222360"/>
                    <a:pt x="2446317" y="3194462"/>
                  </a:cubicBezTo>
                  <a:cubicBezTo>
                    <a:pt x="2454243" y="3180195"/>
                    <a:pt x="2477859" y="3186007"/>
                    <a:pt x="2493818" y="3182587"/>
                  </a:cubicBezTo>
                  <a:cubicBezTo>
                    <a:pt x="2640569" y="3151140"/>
                    <a:pt x="2569400" y="3173226"/>
                    <a:pt x="2648198" y="3146961"/>
                  </a:cubicBezTo>
                  <a:cubicBezTo>
                    <a:pt x="2652156" y="3162795"/>
                    <a:pt x="2652774" y="3179864"/>
                    <a:pt x="2660073" y="3194462"/>
                  </a:cubicBezTo>
                  <a:cubicBezTo>
                    <a:pt x="2672838" y="3219993"/>
                    <a:pt x="2683823" y="3249880"/>
                    <a:pt x="2707574" y="3265714"/>
                  </a:cubicBezTo>
                  <a:cubicBezTo>
                    <a:pt x="2757174" y="3298781"/>
                    <a:pt x="2733108" y="3279373"/>
                    <a:pt x="2778826" y="3325091"/>
                  </a:cubicBezTo>
                  <a:cubicBezTo>
                    <a:pt x="2795153" y="3374072"/>
                    <a:pt x="2802973" y="3394499"/>
                    <a:pt x="2814452" y="3455719"/>
                  </a:cubicBezTo>
                  <a:cubicBezTo>
                    <a:pt x="2830174" y="3539570"/>
                    <a:pt x="2807695" y="3535489"/>
                    <a:pt x="2850078" y="3586348"/>
                  </a:cubicBezTo>
                  <a:cubicBezTo>
                    <a:pt x="2943094" y="3697967"/>
                    <a:pt x="2813151" y="3513144"/>
                    <a:pt x="2933205" y="3693226"/>
                  </a:cubicBezTo>
                  <a:lnTo>
                    <a:pt x="2956956" y="3728852"/>
                  </a:lnTo>
                  <a:cubicBezTo>
                    <a:pt x="2960914" y="3863439"/>
                    <a:pt x="2958234" y="3998385"/>
                    <a:pt x="2968831" y="4132613"/>
                  </a:cubicBezTo>
                  <a:cubicBezTo>
                    <a:pt x="2970224" y="4150261"/>
                    <a:pt x="2988601" y="4162865"/>
                    <a:pt x="2992582" y="4180114"/>
                  </a:cubicBezTo>
                  <a:cubicBezTo>
                    <a:pt x="3000642" y="4215041"/>
                    <a:pt x="3000499" y="4251366"/>
                    <a:pt x="3004457" y="4286992"/>
                  </a:cubicBezTo>
                  <a:cubicBezTo>
                    <a:pt x="3000499" y="4370119"/>
                    <a:pt x="2999493" y="4453440"/>
                    <a:pt x="2992582" y="4536374"/>
                  </a:cubicBezTo>
                  <a:cubicBezTo>
                    <a:pt x="2991542" y="4548848"/>
                    <a:pt x="2987651" y="4561585"/>
                    <a:pt x="2980707" y="4572000"/>
                  </a:cubicBezTo>
                  <a:cubicBezTo>
                    <a:pt x="2971391" y="4585974"/>
                    <a:pt x="2957832" y="4596696"/>
                    <a:pt x="2945081" y="4607626"/>
                  </a:cubicBezTo>
                  <a:cubicBezTo>
                    <a:pt x="2930053" y="4620507"/>
                    <a:pt x="2914764" y="4633432"/>
                    <a:pt x="2897579" y="4643252"/>
                  </a:cubicBezTo>
                  <a:cubicBezTo>
                    <a:pt x="2884329" y="4650823"/>
                    <a:pt x="2824735" y="4664431"/>
                    <a:pt x="2814452" y="4667002"/>
                  </a:cubicBezTo>
                  <a:cubicBezTo>
                    <a:pt x="2798618" y="4674919"/>
                    <a:pt x="2776333" y="4675741"/>
                    <a:pt x="2766951" y="4690753"/>
                  </a:cubicBezTo>
                  <a:cubicBezTo>
                    <a:pt x="2754190" y="4711171"/>
                    <a:pt x="2759798" y="4738394"/>
                    <a:pt x="2755076" y="4762005"/>
                  </a:cubicBezTo>
                  <a:cubicBezTo>
                    <a:pt x="2751875" y="4778009"/>
                    <a:pt x="2753396" y="4796762"/>
                    <a:pt x="2743200" y="4809506"/>
                  </a:cubicBezTo>
                  <a:cubicBezTo>
                    <a:pt x="2735380" y="4819281"/>
                    <a:pt x="2719449" y="4817423"/>
                    <a:pt x="2707574" y="4821381"/>
                  </a:cubicBezTo>
                  <a:cubicBezTo>
                    <a:pt x="2699657" y="4809506"/>
                    <a:pt x="2682639" y="4799978"/>
                    <a:pt x="2683824" y="4785755"/>
                  </a:cubicBezTo>
                  <a:cubicBezTo>
                    <a:pt x="2686943" y="4748332"/>
                    <a:pt x="2719450" y="4678878"/>
                    <a:pt x="2719450" y="4678878"/>
                  </a:cubicBezTo>
                  <a:cubicBezTo>
                    <a:pt x="2700325" y="4621505"/>
                    <a:pt x="2706736" y="4605331"/>
                    <a:pt x="2660073" y="4572000"/>
                  </a:cubicBezTo>
                  <a:cubicBezTo>
                    <a:pt x="2645668" y="4561710"/>
                    <a:pt x="2628406" y="4556166"/>
                    <a:pt x="2612572" y="4548249"/>
                  </a:cubicBezTo>
                  <a:cubicBezTo>
                    <a:pt x="2608613" y="4536374"/>
                    <a:pt x="2600696" y="4525141"/>
                    <a:pt x="2600696" y="4512623"/>
                  </a:cubicBezTo>
                  <a:cubicBezTo>
                    <a:pt x="2600696" y="4500105"/>
                    <a:pt x="2605628" y="4487412"/>
                    <a:pt x="2612572" y="4476997"/>
                  </a:cubicBezTo>
                  <a:cubicBezTo>
                    <a:pt x="2638426" y="4438217"/>
                    <a:pt x="2662773" y="4438671"/>
                    <a:pt x="2695699" y="4405745"/>
                  </a:cubicBezTo>
                  <a:cubicBezTo>
                    <a:pt x="2710428" y="4391016"/>
                    <a:pt x="2741590" y="4342846"/>
                    <a:pt x="2755076" y="4322618"/>
                  </a:cubicBezTo>
                  <a:cubicBezTo>
                    <a:pt x="2776676" y="4257816"/>
                    <a:pt x="2774959" y="4283332"/>
                    <a:pt x="2743200" y="4180114"/>
                  </a:cubicBezTo>
                  <a:cubicBezTo>
                    <a:pt x="2737994" y="4163194"/>
                    <a:pt x="2731967" y="4145131"/>
                    <a:pt x="2719450" y="4132613"/>
                  </a:cubicBezTo>
                  <a:cubicBezTo>
                    <a:pt x="2710599" y="4123762"/>
                    <a:pt x="2694766" y="4126816"/>
                    <a:pt x="2683824" y="4120737"/>
                  </a:cubicBezTo>
                  <a:cubicBezTo>
                    <a:pt x="2658871" y="4106874"/>
                    <a:pt x="2612572" y="4073236"/>
                    <a:pt x="2612572" y="4073236"/>
                  </a:cubicBezTo>
                  <a:cubicBezTo>
                    <a:pt x="2604655" y="4085111"/>
                    <a:pt x="2593334" y="4095322"/>
                    <a:pt x="2588821" y="4108862"/>
                  </a:cubicBezTo>
                  <a:cubicBezTo>
                    <a:pt x="2581207" y="4131705"/>
                    <a:pt x="2587714" y="4158578"/>
                    <a:pt x="2576946" y="4180114"/>
                  </a:cubicBezTo>
                  <a:cubicBezTo>
                    <a:pt x="2567737" y="4198531"/>
                    <a:pt x="2522556" y="4210120"/>
                    <a:pt x="2505694" y="4215740"/>
                  </a:cubicBezTo>
                  <a:cubicBezTo>
                    <a:pt x="2452057" y="4251498"/>
                    <a:pt x="2454581" y="4260849"/>
                    <a:pt x="2363190" y="4227615"/>
                  </a:cubicBezTo>
                  <a:cubicBezTo>
                    <a:pt x="2349777" y="4222737"/>
                    <a:pt x="2349531" y="4202081"/>
                    <a:pt x="2339439" y="4191989"/>
                  </a:cubicBezTo>
                  <a:cubicBezTo>
                    <a:pt x="2329347" y="4181897"/>
                    <a:pt x="2317582" y="4171994"/>
                    <a:pt x="2303813" y="4168239"/>
                  </a:cubicBezTo>
                  <a:cubicBezTo>
                    <a:pt x="2273024" y="4159842"/>
                    <a:pt x="2240644" y="4158637"/>
                    <a:pt x="2208811" y="4156363"/>
                  </a:cubicBezTo>
                  <a:cubicBezTo>
                    <a:pt x="2129745" y="4150715"/>
                    <a:pt x="2050473" y="4148446"/>
                    <a:pt x="1971304" y="4144488"/>
                  </a:cubicBezTo>
                  <a:cubicBezTo>
                    <a:pt x="1967346" y="4132613"/>
                    <a:pt x="1965508" y="4119804"/>
                    <a:pt x="1959429" y="4108862"/>
                  </a:cubicBezTo>
                  <a:cubicBezTo>
                    <a:pt x="1933891" y="4062894"/>
                    <a:pt x="1897881" y="4004411"/>
                    <a:pt x="1840676" y="3990109"/>
                  </a:cubicBezTo>
                  <a:lnTo>
                    <a:pt x="1793174" y="3978233"/>
                  </a:lnTo>
                  <a:cubicBezTo>
                    <a:pt x="1781299" y="3970316"/>
                    <a:pt x="1770313" y="3960866"/>
                    <a:pt x="1757548" y="3954483"/>
                  </a:cubicBezTo>
                  <a:cubicBezTo>
                    <a:pt x="1746352" y="3948885"/>
                    <a:pt x="1734400" y="3943605"/>
                    <a:pt x="1721922" y="3942607"/>
                  </a:cubicBezTo>
                  <a:cubicBezTo>
                    <a:pt x="1635024" y="3935655"/>
                    <a:pt x="1547751" y="3934690"/>
                    <a:pt x="1460665" y="3930732"/>
                  </a:cubicBezTo>
                  <a:cubicBezTo>
                    <a:pt x="1448790" y="3922815"/>
                    <a:pt x="1433955" y="3918126"/>
                    <a:pt x="1425039" y="3906981"/>
                  </a:cubicBezTo>
                  <a:cubicBezTo>
                    <a:pt x="1417219" y="3897206"/>
                    <a:pt x="1419243" y="3882297"/>
                    <a:pt x="1413164" y="3871355"/>
                  </a:cubicBezTo>
                  <a:cubicBezTo>
                    <a:pt x="1392505" y="3834169"/>
                    <a:pt x="1355045" y="3778948"/>
                    <a:pt x="1318161" y="3752602"/>
                  </a:cubicBezTo>
                  <a:cubicBezTo>
                    <a:pt x="1307975" y="3745326"/>
                    <a:pt x="1294612" y="3744021"/>
                    <a:pt x="1282535" y="3740727"/>
                  </a:cubicBezTo>
                  <a:cubicBezTo>
                    <a:pt x="1251043" y="3732138"/>
                    <a:pt x="1219200" y="3724893"/>
                    <a:pt x="1187533" y="3716976"/>
                  </a:cubicBezTo>
                  <a:cubicBezTo>
                    <a:pt x="1131076" y="3679339"/>
                    <a:pt x="1156420" y="3706766"/>
                    <a:pt x="1128156" y="3621974"/>
                  </a:cubicBezTo>
                  <a:lnTo>
                    <a:pt x="1128156" y="3621974"/>
                  </a:lnTo>
                  <a:lnTo>
                    <a:pt x="1092530" y="3586348"/>
                  </a:lnTo>
                  <a:cubicBezTo>
                    <a:pt x="1077497" y="3541250"/>
                    <a:pt x="1077071" y="3504566"/>
                    <a:pt x="1033153" y="3479470"/>
                  </a:cubicBezTo>
                  <a:cubicBezTo>
                    <a:pt x="1018982" y="3471372"/>
                    <a:pt x="1001486" y="3471553"/>
                    <a:pt x="985652" y="3467594"/>
                  </a:cubicBezTo>
                  <a:cubicBezTo>
                    <a:pt x="918121" y="3416946"/>
                    <a:pt x="956930" y="3438228"/>
                    <a:pt x="866899" y="3408218"/>
                  </a:cubicBezTo>
                  <a:lnTo>
                    <a:pt x="831273" y="3396342"/>
                  </a:lnTo>
                  <a:cubicBezTo>
                    <a:pt x="799605" y="3400301"/>
                    <a:pt x="767060" y="3399821"/>
                    <a:pt x="736270" y="3408218"/>
                  </a:cubicBezTo>
                  <a:cubicBezTo>
                    <a:pt x="713536" y="3414418"/>
                    <a:pt x="679123" y="3453489"/>
                    <a:pt x="665018" y="3467594"/>
                  </a:cubicBezTo>
                  <a:cubicBezTo>
                    <a:pt x="653180" y="3503109"/>
                    <a:pt x="650699" y="3523070"/>
                    <a:pt x="617517" y="3550722"/>
                  </a:cubicBezTo>
                  <a:cubicBezTo>
                    <a:pt x="607901" y="3558736"/>
                    <a:pt x="593766" y="3558639"/>
                    <a:pt x="581891" y="3562597"/>
                  </a:cubicBezTo>
                  <a:cubicBezTo>
                    <a:pt x="563878" y="3574606"/>
                    <a:pt x="535223" y="3598223"/>
                    <a:pt x="510639" y="3598223"/>
                  </a:cubicBezTo>
                  <a:cubicBezTo>
                    <a:pt x="498121" y="3598223"/>
                    <a:pt x="486888" y="3590306"/>
                    <a:pt x="475013" y="3586348"/>
                  </a:cubicBezTo>
                  <a:cubicBezTo>
                    <a:pt x="414557" y="3495662"/>
                    <a:pt x="475199" y="3599337"/>
                    <a:pt x="439387" y="3384467"/>
                  </a:cubicBezTo>
                  <a:cubicBezTo>
                    <a:pt x="436477" y="3367005"/>
                    <a:pt x="421853" y="3353541"/>
                    <a:pt x="415637" y="3336966"/>
                  </a:cubicBezTo>
                  <a:cubicBezTo>
                    <a:pt x="414132" y="3332954"/>
                    <a:pt x="398639" y="3262280"/>
                    <a:pt x="391886" y="3253839"/>
                  </a:cubicBezTo>
                  <a:cubicBezTo>
                    <a:pt x="382970" y="3242694"/>
                    <a:pt x="368135" y="3238005"/>
                    <a:pt x="356260" y="3230088"/>
                  </a:cubicBezTo>
                  <a:cubicBezTo>
                    <a:pt x="348343" y="3218213"/>
                    <a:pt x="341646" y="3205426"/>
                    <a:pt x="332509" y="3194462"/>
                  </a:cubicBezTo>
                  <a:cubicBezTo>
                    <a:pt x="321758" y="3181560"/>
                    <a:pt x="306644" y="3172502"/>
                    <a:pt x="296883" y="3158836"/>
                  </a:cubicBezTo>
                  <a:cubicBezTo>
                    <a:pt x="286594" y="3144431"/>
                    <a:pt x="284466" y="3124935"/>
                    <a:pt x="273133" y="3111335"/>
                  </a:cubicBezTo>
                  <a:cubicBezTo>
                    <a:pt x="255424" y="3090084"/>
                    <a:pt x="226198" y="3083814"/>
                    <a:pt x="201881" y="3075709"/>
                  </a:cubicBezTo>
                  <a:cubicBezTo>
                    <a:pt x="190006" y="3067792"/>
                    <a:pt x="179619" y="3056969"/>
                    <a:pt x="166255" y="3051958"/>
                  </a:cubicBezTo>
                  <a:cubicBezTo>
                    <a:pt x="147356" y="3044871"/>
                    <a:pt x="124403" y="3050097"/>
                    <a:pt x="106878" y="3040083"/>
                  </a:cubicBezTo>
                  <a:cubicBezTo>
                    <a:pt x="94486" y="3033002"/>
                    <a:pt x="91044" y="3016332"/>
                    <a:pt x="83127" y="3004457"/>
                  </a:cubicBezTo>
                  <a:cubicBezTo>
                    <a:pt x="87086" y="2988623"/>
                    <a:pt x="95003" y="2973276"/>
                    <a:pt x="95003" y="2956955"/>
                  </a:cubicBezTo>
                  <a:cubicBezTo>
                    <a:pt x="95003" y="2903192"/>
                    <a:pt x="59301" y="2885553"/>
                    <a:pt x="35626" y="2838202"/>
                  </a:cubicBezTo>
                  <a:lnTo>
                    <a:pt x="11876" y="2790701"/>
                  </a:lnTo>
                  <a:cubicBezTo>
                    <a:pt x="15834" y="2774867"/>
                    <a:pt x="13303" y="2755738"/>
                    <a:pt x="23751" y="2743200"/>
                  </a:cubicBezTo>
                  <a:cubicBezTo>
                    <a:pt x="35084" y="2729600"/>
                    <a:pt x="68912" y="2736996"/>
                    <a:pt x="71252" y="2719449"/>
                  </a:cubicBezTo>
                  <a:cubicBezTo>
                    <a:pt x="78133" y="2667841"/>
                    <a:pt x="57096" y="2616243"/>
                    <a:pt x="47501" y="2565070"/>
                  </a:cubicBezTo>
                  <a:cubicBezTo>
                    <a:pt x="45194" y="2552767"/>
                    <a:pt x="42570" y="2539859"/>
                    <a:pt x="35626" y="2529444"/>
                  </a:cubicBezTo>
                  <a:cubicBezTo>
                    <a:pt x="26310" y="2515470"/>
                    <a:pt x="11875" y="2505693"/>
                    <a:pt x="0" y="2493818"/>
                  </a:cubicBezTo>
                  <a:cubicBezTo>
                    <a:pt x="3959" y="2477984"/>
                    <a:pt x="2823" y="2459897"/>
                    <a:pt x="11876" y="2446317"/>
                  </a:cubicBezTo>
                  <a:cubicBezTo>
                    <a:pt x="25032" y="2426583"/>
                    <a:pt x="62803" y="2417465"/>
                    <a:pt x="83127" y="2410691"/>
                  </a:cubicBezTo>
                  <a:cubicBezTo>
                    <a:pt x="100938" y="2398817"/>
                    <a:pt x="146067" y="2372095"/>
                    <a:pt x="154379" y="2351314"/>
                  </a:cubicBezTo>
                  <a:cubicBezTo>
                    <a:pt x="164775" y="2325326"/>
                    <a:pt x="155859" y="2294175"/>
                    <a:pt x="166255" y="2268187"/>
                  </a:cubicBezTo>
                  <a:cubicBezTo>
                    <a:pt x="172492" y="2252594"/>
                    <a:pt x="191130" y="2245463"/>
                    <a:pt x="201881" y="2232561"/>
                  </a:cubicBezTo>
                  <a:cubicBezTo>
                    <a:pt x="211018" y="2221597"/>
                    <a:pt x="217714" y="2208810"/>
                    <a:pt x="225631" y="2196935"/>
                  </a:cubicBezTo>
                  <a:cubicBezTo>
                    <a:pt x="195513" y="2046341"/>
                    <a:pt x="235873" y="2208956"/>
                    <a:pt x="190005" y="2101932"/>
                  </a:cubicBezTo>
                  <a:cubicBezTo>
                    <a:pt x="183576" y="2086931"/>
                    <a:pt x="188326" y="2067176"/>
                    <a:pt x="178130" y="2054431"/>
                  </a:cubicBezTo>
                  <a:cubicBezTo>
                    <a:pt x="170310" y="2044656"/>
                    <a:pt x="153446" y="2048634"/>
                    <a:pt x="142504" y="2042555"/>
                  </a:cubicBezTo>
                  <a:cubicBezTo>
                    <a:pt x="117551" y="2028692"/>
                    <a:pt x="71252" y="1995054"/>
                    <a:pt x="71252" y="1995054"/>
                  </a:cubicBezTo>
                  <a:lnTo>
                    <a:pt x="47501" y="1959428"/>
                  </a:lnTo>
                </a:path>
              </a:pathLst>
            </a:custGeom>
            <a:grpFill/>
            <a:ln w="508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5878286" y="1938281"/>
              <a:ext cx="498763" cy="484285"/>
            </a:xfrm>
            <a:custGeom>
              <a:avLst/>
              <a:gdLst>
                <a:gd name="connsiteX0" fmla="*/ 439387 w 498763"/>
                <a:gd name="connsiteY0" fmla="*/ 318031 h 484285"/>
                <a:gd name="connsiteX1" fmla="*/ 391885 w 498763"/>
                <a:gd name="connsiteY1" fmla="*/ 472410 h 484285"/>
                <a:gd name="connsiteX2" fmla="*/ 344384 w 498763"/>
                <a:gd name="connsiteY2" fmla="*/ 484285 h 484285"/>
                <a:gd name="connsiteX3" fmla="*/ 71252 w 498763"/>
                <a:gd name="connsiteY3" fmla="*/ 472410 h 484285"/>
                <a:gd name="connsiteX4" fmla="*/ 23750 w 498763"/>
                <a:gd name="connsiteY4" fmla="*/ 389283 h 484285"/>
                <a:gd name="connsiteX5" fmla="*/ 0 w 498763"/>
                <a:gd name="connsiteY5" fmla="*/ 318031 h 484285"/>
                <a:gd name="connsiteX6" fmla="*/ 11875 w 498763"/>
                <a:gd name="connsiteY6" fmla="*/ 211153 h 484285"/>
                <a:gd name="connsiteX7" fmla="*/ 83127 w 498763"/>
                <a:gd name="connsiteY7" fmla="*/ 163651 h 484285"/>
                <a:gd name="connsiteX8" fmla="*/ 118753 w 498763"/>
                <a:gd name="connsiteY8" fmla="*/ 139901 h 484285"/>
                <a:gd name="connsiteX9" fmla="*/ 225631 w 498763"/>
                <a:gd name="connsiteY9" fmla="*/ 56774 h 484285"/>
                <a:gd name="connsiteX10" fmla="*/ 308758 w 498763"/>
                <a:gd name="connsiteY10" fmla="*/ 33023 h 484285"/>
                <a:gd name="connsiteX11" fmla="*/ 463137 w 498763"/>
                <a:gd name="connsiteY11" fmla="*/ 21148 h 484285"/>
                <a:gd name="connsiteX12" fmla="*/ 498763 w 498763"/>
                <a:gd name="connsiteY12" fmla="*/ 56774 h 484285"/>
                <a:gd name="connsiteX13" fmla="*/ 451262 w 498763"/>
                <a:gd name="connsiteY13" fmla="*/ 139901 h 484285"/>
                <a:gd name="connsiteX14" fmla="*/ 380010 w 498763"/>
                <a:gd name="connsiteY14" fmla="*/ 163651 h 484285"/>
                <a:gd name="connsiteX15" fmla="*/ 380010 w 498763"/>
                <a:gd name="connsiteY15" fmla="*/ 353657 h 484285"/>
                <a:gd name="connsiteX16" fmla="*/ 415636 w 498763"/>
                <a:gd name="connsiteY16" fmla="*/ 377407 h 484285"/>
                <a:gd name="connsiteX17" fmla="*/ 451262 w 498763"/>
                <a:gd name="connsiteY17" fmla="*/ 389283 h 484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8763" h="484285">
                  <a:moveTo>
                    <a:pt x="439387" y="318031"/>
                  </a:moveTo>
                  <a:cubicBezTo>
                    <a:pt x="427723" y="457993"/>
                    <a:pt x="472402" y="449406"/>
                    <a:pt x="391885" y="472410"/>
                  </a:cubicBezTo>
                  <a:cubicBezTo>
                    <a:pt x="376192" y="476894"/>
                    <a:pt x="360218" y="480327"/>
                    <a:pt x="344384" y="484285"/>
                  </a:cubicBezTo>
                  <a:cubicBezTo>
                    <a:pt x="253340" y="480327"/>
                    <a:pt x="161322" y="486267"/>
                    <a:pt x="71252" y="472410"/>
                  </a:cubicBezTo>
                  <a:cubicBezTo>
                    <a:pt x="33198" y="466556"/>
                    <a:pt x="30844" y="412929"/>
                    <a:pt x="23750" y="389283"/>
                  </a:cubicBezTo>
                  <a:cubicBezTo>
                    <a:pt x="16556" y="365304"/>
                    <a:pt x="0" y="318031"/>
                    <a:pt x="0" y="318031"/>
                  </a:cubicBezTo>
                  <a:cubicBezTo>
                    <a:pt x="3958" y="282405"/>
                    <a:pt x="-5119" y="242714"/>
                    <a:pt x="11875" y="211153"/>
                  </a:cubicBezTo>
                  <a:cubicBezTo>
                    <a:pt x="25408" y="186020"/>
                    <a:pt x="59376" y="179485"/>
                    <a:pt x="83127" y="163651"/>
                  </a:cubicBezTo>
                  <a:cubicBezTo>
                    <a:pt x="95002" y="155734"/>
                    <a:pt x="108661" y="149993"/>
                    <a:pt x="118753" y="139901"/>
                  </a:cubicBezTo>
                  <a:cubicBezTo>
                    <a:pt x="146707" y="111947"/>
                    <a:pt x="187752" y="66244"/>
                    <a:pt x="225631" y="56774"/>
                  </a:cubicBezTo>
                  <a:cubicBezTo>
                    <a:pt x="285276" y="41862"/>
                    <a:pt x="257648" y="50059"/>
                    <a:pt x="308758" y="33023"/>
                  </a:cubicBezTo>
                  <a:cubicBezTo>
                    <a:pt x="367317" y="-6017"/>
                    <a:pt x="358522" y="-11042"/>
                    <a:pt x="463137" y="21148"/>
                  </a:cubicBezTo>
                  <a:cubicBezTo>
                    <a:pt x="479189" y="26087"/>
                    <a:pt x="486888" y="44899"/>
                    <a:pt x="498763" y="56774"/>
                  </a:cubicBezTo>
                  <a:cubicBezTo>
                    <a:pt x="487705" y="112063"/>
                    <a:pt x="501125" y="117740"/>
                    <a:pt x="451262" y="139901"/>
                  </a:cubicBezTo>
                  <a:cubicBezTo>
                    <a:pt x="428384" y="150069"/>
                    <a:pt x="380010" y="163651"/>
                    <a:pt x="380010" y="163651"/>
                  </a:cubicBezTo>
                  <a:cubicBezTo>
                    <a:pt x="356080" y="235442"/>
                    <a:pt x="349586" y="239565"/>
                    <a:pt x="380010" y="353657"/>
                  </a:cubicBezTo>
                  <a:cubicBezTo>
                    <a:pt x="383687" y="367447"/>
                    <a:pt x="402871" y="371024"/>
                    <a:pt x="415636" y="377407"/>
                  </a:cubicBezTo>
                  <a:cubicBezTo>
                    <a:pt x="426832" y="383005"/>
                    <a:pt x="451262" y="389283"/>
                    <a:pt x="451262" y="389283"/>
                  </a:cubicBezTo>
                </a:path>
              </a:pathLst>
            </a:custGeom>
            <a:grpFill/>
            <a:ln w="508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7194322" y="1149012"/>
              <a:ext cx="132753" cy="216650"/>
            </a:xfrm>
            <a:custGeom>
              <a:avLst/>
              <a:gdLst>
                <a:gd name="connsiteX0" fmla="*/ 85252 w 132753"/>
                <a:gd name="connsiteY0" fmla="*/ 2894 h 216650"/>
                <a:gd name="connsiteX1" fmla="*/ 25875 w 132753"/>
                <a:gd name="connsiteY1" fmla="*/ 14770 h 216650"/>
                <a:gd name="connsiteX2" fmla="*/ 14000 w 132753"/>
                <a:gd name="connsiteY2" fmla="*/ 133523 h 216650"/>
                <a:gd name="connsiteX3" fmla="*/ 132753 w 132753"/>
                <a:gd name="connsiteY3" fmla="*/ 216650 h 216650"/>
                <a:gd name="connsiteX4" fmla="*/ 109003 w 132753"/>
                <a:gd name="connsiteY4" fmla="*/ 133523 h 216650"/>
                <a:gd name="connsiteX5" fmla="*/ 85252 w 132753"/>
                <a:gd name="connsiteY5" fmla="*/ 97897 h 216650"/>
                <a:gd name="connsiteX6" fmla="*/ 73377 w 132753"/>
                <a:gd name="connsiteY6" fmla="*/ 62271 h 216650"/>
                <a:gd name="connsiteX7" fmla="*/ 85252 w 132753"/>
                <a:gd name="connsiteY7" fmla="*/ 2894 h 21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753" h="216650">
                  <a:moveTo>
                    <a:pt x="85252" y="2894"/>
                  </a:moveTo>
                  <a:cubicBezTo>
                    <a:pt x="77335" y="-5023"/>
                    <a:pt x="43400" y="4756"/>
                    <a:pt x="25875" y="14770"/>
                  </a:cubicBezTo>
                  <a:cubicBezTo>
                    <a:pt x="-13416" y="37223"/>
                    <a:pt x="137" y="107777"/>
                    <a:pt x="14000" y="133523"/>
                  </a:cubicBezTo>
                  <a:cubicBezTo>
                    <a:pt x="52637" y="205277"/>
                    <a:pt x="74122" y="201993"/>
                    <a:pt x="132753" y="216650"/>
                  </a:cubicBezTo>
                  <a:cubicBezTo>
                    <a:pt x="128949" y="201432"/>
                    <a:pt x="117521" y="150558"/>
                    <a:pt x="109003" y="133523"/>
                  </a:cubicBezTo>
                  <a:cubicBezTo>
                    <a:pt x="102620" y="120757"/>
                    <a:pt x="93169" y="109772"/>
                    <a:pt x="85252" y="97897"/>
                  </a:cubicBezTo>
                  <a:cubicBezTo>
                    <a:pt x="81294" y="86022"/>
                    <a:pt x="76092" y="74491"/>
                    <a:pt x="73377" y="62271"/>
                  </a:cubicBezTo>
                  <a:cubicBezTo>
                    <a:pt x="68154" y="38766"/>
                    <a:pt x="93169" y="10811"/>
                    <a:pt x="85252" y="2894"/>
                  </a:cubicBezTo>
                  <a:close/>
                </a:path>
              </a:pathLst>
            </a:custGeom>
            <a:grpFill/>
            <a:ln w="508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8288645" y="2552809"/>
              <a:ext cx="26792" cy="98187"/>
            </a:xfrm>
            <a:custGeom>
              <a:avLst/>
              <a:gdLst>
                <a:gd name="connsiteX0" fmla="*/ 12207 w 26792"/>
                <a:gd name="connsiteY0" fmla="*/ 386 h 98187"/>
                <a:gd name="connsiteX1" fmla="*/ 332 w 26792"/>
                <a:gd name="connsiteY1" fmla="*/ 59762 h 98187"/>
                <a:gd name="connsiteX2" fmla="*/ 24082 w 26792"/>
                <a:gd name="connsiteY2" fmla="*/ 95388 h 98187"/>
                <a:gd name="connsiteX3" fmla="*/ 12207 w 26792"/>
                <a:gd name="connsiteY3" fmla="*/ 36012 h 98187"/>
                <a:gd name="connsiteX4" fmla="*/ 12207 w 26792"/>
                <a:gd name="connsiteY4" fmla="*/ 386 h 98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2" h="98187">
                  <a:moveTo>
                    <a:pt x="12207" y="386"/>
                  </a:moveTo>
                  <a:cubicBezTo>
                    <a:pt x="10228" y="4344"/>
                    <a:pt x="-2171" y="39734"/>
                    <a:pt x="332" y="59762"/>
                  </a:cubicBezTo>
                  <a:cubicBezTo>
                    <a:pt x="2102" y="73924"/>
                    <a:pt x="17699" y="108153"/>
                    <a:pt x="24082" y="95388"/>
                  </a:cubicBezTo>
                  <a:cubicBezTo>
                    <a:pt x="33109" y="77335"/>
                    <a:pt x="17102" y="55593"/>
                    <a:pt x="12207" y="36012"/>
                  </a:cubicBezTo>
                  <a:cubicBezTo>
                    <a:pt x="9171" y="23868"/>
                    <a:pt x="14186" y="-3572"/>
                    <a:pt x="12207" y="386"/>
                  </a:cubicBezTo>
                  <a:close/>
                </a:path>
              </a:pathLst>
            </a:custGeom>
            <a:grpFill/>
            <a:ln w="508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8680862" y="2659693"/>
              <a:ext cx="179908" cy="95382"/>
            </a:xfrm>
            <a:custGeom>
              <a:avLst/>
              <a:gdLst>
                <a:gd name="connsiteX0" fmla="*/ 83128 w 179908"/>
                <a:gd name="connsiteY0" fmla="*/ 12255 h 95382"/>
                <a:gd name="connsiteX1" fmla="*/ 178130 w 179908"/>
                <a:gd name="connsiteY1" fmla="*/ 12255 h 95382"/>
                <a:gd name="connsiteX2" fmla="*/ 166255 w 179908"/>
                <a:gd name="connsiteY2" fmla="*/ 47881 h 95382"/>
                <a:gd name="connsiteX3" fmla="*/ 95003 w 179908"/>
                <a:gd name="connsiteY3" fmla="*/ 95382 h 95382"/>
                <a:gd name="connsiteX4" fmla="*/ 23751 w 179908"/>
                <a:gd name="connsiteY4" fmla="*/ 59756 h 95382"/>
                <a:gd name="connsiteX5" fmla="*/ 0 w 179908"/>
                <a:gd name="connsiteY5" fmla="*/ 24130 h 95382"/>
                <a:gd name="connsiteX6" fmla="*/ 83128 w 179908"/>
                <a:gd name="connsiteY6" fmla="*/ 12255 h 95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908" h="95382">
                  <a:moveTo>
                    <a:pt x="83128" y="12255"/>
                  </a:moveTo>
                  <a:cubicBezTo>
                    <a:pt x="112816" y="10276"/>
                    <a:pt x="164851" y="-14302"/>
                    <a:pt x="178130" y="12255"/>
                  </a:cubicBezTo>
                  <a:cubicBezTo>
                    <a:pt x="183728" y="23451"/>
                    <a:pt x="175106" y="39030"/>
                    <a:pt x="166255" y="47881"/>
                  </a:cubicBezTo>
                  <a:cubicBezTo>
                    <a:pt x="146071" y="68065"/>
                    <a:pt x="95003" y="95382"/>
                    <a:pt x="95003" y="95382"/>
                  </a:cubicBezTo>
                  <a:cubicBezTo>
                    <a:pt x="66026" y="85723"/>
                    <a:pt x="46773" y="82778"/>
                    <a:pt x="23751" y="59756"/>
                  </a:cubicBezTo>
                  <a:cubicBezTo>
                    <a:pt x="13659" y="49664"/>
                    <a:pt x="7917" y="36005"/>
                    <a:pt x="0" y="24130"/>
                  </a:cubicBezTo>
                  <a:cubicBezTo>
                    <a:pt x="54403" y="5996"/>
                    <a:pt x="53440" y="14234"/>
                    <a:pt x="83128" y="12255"/>
                  </a:cubicBezTo>
                  <a:close/>
                </a:path>
              </a:pathLst>
            </a:custGeom>
            <a:grpFill/>
            <a:ln w="508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8791707" y="3593347"/>
              <a:ext cx="92079" cy="151996"/>
            </a:xfrm>
            <a:custGeom>
              <a:avLst/>
              <a:gdLst>
                <a:gd name="connsiteX0" fmla="*/ 55410 w 92079"/>
                <a:gd name="connsiteY0" fmla="*/ 4876 h 151996"/>
                <a:gd name="connsiteX1" fmla="*/ 19784 w 92079"/>
                <a:gd name="connsiteY1" fmla="*/ 147380 h 151996"/>
                <a:gd name="connsiteX2" fmla="*/ 91036 w 92079"/>
                <a:gd name="connsiteY2" fmla="*/ 135505 h 151996"/>
                <a:gd name="connsiteX3" fmla="*/ 67285 w 92079"/>
                <a:gd name="connsiteY3" fmla="*/ 52378 h 151996"/>
                <a:gd name="connsiteX4" fmla="*/ 43535 w 92079"/>
                <a:gd name="connsiteY4" fmla="*/ 16752 h 151996"/>
                <a:gd name="connsiteX5" fmla="*/ 91036 w 92079"/>
                <a:gd name="connsiteY5" fmla="*/ 28627 h 151996"/>
                <a:gd name="connsiteX6" fmla="*/ 55410 w 92079"/>
                <a:gd name="connsiteY6" fmla="*/ 4876 h 151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079" h="151996">
                  <a:moveTo>
                    <a:pt x="55410" y="4876"/>
                  </a:moveTo>
                  <a:cubicBezTo>
                    <a:pt x="43535" y="24668"/>
                    <a:pt x="-36333" y="107296"/>
                    <a:pt x="19784" y="147380"/>
                  </a:cubicBezTo>
                  <a:cubicBezTo>
                    <a:pt x="39377" y="161375"/>
                    <a:pt x="67285" y="139463"/>
                    <a:pt x="91036" y="135505"/>
                  </a:cubicBezTo>
                  <a:cubicBezTo>
                    <a:pt x="87230" y="120279"/>
                    <a:pt x="75805" y="69419"/>
                    <a:pt x="67285" y="52378"/>
                  </a:cubicBezTo>
                  <a:cubicBezTo>
                    <a:pt x="60902" y="39613"/>
                    <a:pt x="33443" y="26844"/>
                    <a:pt x="43535" y="16752"/>
                  </a:cubicBezTo>
                  <a:cubicBezTo>
                    <a:pt x="55076" y="5211"/>
                    <a:pt x="76438" y="21328"/>
                    <a:pt x="91036" y="28627"/>
                  </a:cubicBezTo>
                  <a:cubicBezTo>
                    <a:pt x="98117" y="32168"/>
                    <a:pt x="67285" y="-14916"/>
                    <a:pt x="55410" y="4876"/>
                  </a:cubicBezTo>
                  <a:close/>
                </a:path>
              </a:pathLst>
            </a:custGeom>
            <a:grpFill/>
            <a:ln w="508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8847117" y="4251366"/>
              <a:ext cx="154627" cy="562888"/>
            </a:xfrm>
            <a:custGeom>
              <a:avLst/>
              <a:gdLst>
                <a:gd name="connsiteX0" fmla="*/ 106878 w 154627"/>
                <a:gd name="connsiteY0" fmla="*/ 23751 h 562888"/>
                <a:gd name="connsiteX1" fmla="*/ 71252 w 154627"/>
                <a:gd name="connsiteY1" fmla="*/ 83128 h 562888"/>
                <a:gd name="connsiteX2" fmla="*/ 47501 w 154627"/>
                <a:gd name="connsiteY2" fmla="*/ 261257 h 562888"/>
                <a:gd name="connsiteX3" fmla="*/ 23751 w 154627"/>
                <a:gd name="connsiteY3" fmla="*/ 356260 h 562888"/>
                <a:gd name="connsiteX4" fmla="*/ 0 w 154627"/>
                <a:gd name="connsiteY4" fmla="*/ 486889 h 562888"/>
                <a:gd name="connsiteX5" fmla="*/ 11875 w 154627"/>
                <a:gd name="connsiteY5" fmla="*/ 558140 h 562888"/>
                <a:gd name="connsiteX6" fmla="*/ 106878 w 154627"/>
                <a:gd name="connsiteY6" fmla="*/ 522515 h 562888"/>
                <a:gd name="connsiteX7" fmla="*/ 106878 w 154627"/>
                <a:gd name="connsiteY7" fmla="*/ 130629 h 562888"/>
                <a:gd name="connsiteX8" fmla="*/ 130628 w 154627"/>
                <a:gd name="connsiteY8" fmla="*/ 59377 h 562888"/>
                <a:gd name="connsiteX9" fmla="*/ 154379 w 154627"/>
                <a:gd name="connsiteY9" fmla="*/ 0 h 56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627" h="562888">
                  <a:moveTo>
                    <a:pt x="106878" y="23751"/>
                  </a:moveTo>
                  <a:cubicBezTo>
                    <a:pt x="95003" y="43543"/>
                    <a:pt x="81574" y="62483"/>
                    <a:pt x="71252" y="83128"/>
                  </a:cubicBezTo>
                  <a:cubicBezTo>
                    <a:pt x="46203" y="133227"/>
                    <a:pt x="53186" y="223360"/>
                    <a:pt x="47501" y="261257"/>
                  </a:cubicBezTo>
                  <a:cubicBezTo>
                    <a:pt x="42659" y="293538"/>
                    <a:pt x="28368" y="323946"/>
                    <a:pt x="23751" y="356260"/>
                  </a:cubicBezTo>
                  <a:cubicBezTo>
                    <a:pt x="9567" y="455544"/>
                    <a:pt x="18663" y="412232"/>
                    <a:pt x="0" y="486889"/>
                  </a:cubicBezTo>
                  <a:cubicBezTo>
                    <a:pt x="3958" y="510639"/>
                    <a:pt x="-6622" y="542726"/>
                    <a:pt x="11875" y="558140"/>
                  </a:cubicBezTo>
                  <a:cubicBezTo>
                    <a:pt x="34702" y="577162"/>
                    <a:pt x="90198" y="533635"/>
                    <a:pt x="106878" y="522515"/>
                  </a:cubicBezTo>
                  <a:cubicBezTo>
                    <a:pt x="94849" y="354114"/>
                    <a:pt x="85015" y="312818"/>
                    <a:pt x="106878" y="130629"/>
                  </a:cubicBezTo>
                  <a:cubicBezTo>
                    <a:pt x="109861" y="105772"/>
                    <a:pt x="116741" y="80208"/>
                    <a:pt x="130628" y="59377"/>
                  </a:cubicBezTo>
                  <a:cubicBezTo>
                    <a:pt x="158771" y="17164"/>
                    <a:pt x="154379" y="38023"/>
                    <a:pt x="154379" y="0"/>
                  </a:cubicBezTo>
                </a:path>
              </a:pathLst>
            </a:custGeom>
            <a:grpFill/>
            <a:ln w="508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7873340" y="4049486"/>
              <a:ext cx="700644" cy="783771"/>
            </a:xfrm>
            <a:custGeom>
              <a:avLst/>
              <a:gdLst>
                <a:gd name="connsiteX0" fmla="*/ 0 w 700644"/>
                <a:gd name="connsiteY0" fmla="*/ 0 h 783771"/>
                <a:gd name="connsiteX1" fmla="*/ 118754 w 700644"/>
                <a:gd name="connsiteY1" fmla="*/ 11875 h 783771"/>
                <a:gd name="connsiteX2" fmla="*/ 154379 w 700644"/>
                <a:gd name="connsiteY2" fmla="*/ 23750 h 783771"/>
                <a:gd name="connsiteX3" fmla="*/ 190005 w 700644"/>
                <a:gd name="connsiteY3" fmla="*/ 71252 h 783771"/>
                <a:gd name="connsiteX4" fmla="*/ 225631 w 700644"/>
                <a:gd name="connsiteY4" fmla="*/ 166254 h 783771"/>
                <a:gd name="connsiteX5" fmla="*/ 237507 w 700644"/>
                <a:gd name="connsiteY5" fmla="*/ 213756 h 783771"/>
                <a:gd name="connsiteX6" fmla="*/ 308759 w 700644"/>
                <a:gd name="connsiteY6" fmla="*/ 249382 h 783771"/>
                <a:gd name="connsiteX7" fmla="*/ 344385 w 700644"/>
                <a:gd name="connsiteY7" fmla="*/ 273132 h 783771"/>
                <a:gd name="connsiteX8" fmla="*/ 380011 w 700644"/>
                <a:gd name="connsiteY8" fmla="*/ 285008 h 783771"/>
                <a:gd name="connsiteX9" fmla="*/ 451263 w 700644"/>
                <a:gd name="connsiteY9" fmla="*/ 320633 h 783771"/>
                <a:gd name="connsiteX10" fmla="*/ 463138 w 700644"/>
                <a:gd name="connsiteY10" fmla="*/ 356259 h 783771"/>
                <a:gd name="connsiteX11" fmla="*/ 498764 w 700644"/>
                <a:gd name="connsiteY11" fmla="*/ 522514 h 783771"/>
                <a:gd name="connsiteX12" fmla="*/ 534390 w 700644"/>
                <a:gd name="connsiteY12" fmla="*/ 558140 h 783771"/>
                <a:gd name="connsiteX13" fmla="*/ 581891 w 700644"/>
                <a:gd name="connsiteY13" fmla="*/ 570015 h 783771"/>
                <a:gd name="connsiteX14" fmla="*/ 641268 w 700644"/>
                <a:gd name="connsiteY14" fmla="*/ 629392 h 783771"/>
                <a:gd name="connsiteX15" fmla="*/ 700644 w 700644"/>
                <a:gd name="connsiteY15" fmla="*/ 700644 h 783771"/>
                <a:gd name="connsiteX16" fmla="*/ 641268 w 700644"/>
                <a:gd name="connsiteY16" fmla="*/ 783771 h 783771"/>
                <a:gd name="connsiteX17" fmla="*/ 546265 w 700644"/>
                <a:gd name="connsiteY17" fmla="*/ 748145 h 783771"/>
                <a:gd name="connsiteX18" fmla="*/ 522515 w 700644"/>
                <a:gd name="connsiteY18" fmla="*/ 665018 h 783771"/>
                <a:gd name="connsiteX19" fmla="*/ 510639 w 700644"/>
                <a:gd name="connsiteY19" fmla="*/ 629392 h 783771"/>
                <a:gd name="connsiteX20" fmla="*/ 475013 w 700644"/>
                <a:gd name="connsiteY20" fmla="*/ 558140 h 783771"/>
                <a:gd name="connsiteX21" fmla="*/ 463138 w 700644"/>
                <a:gd name="connsiteY21" fmla="*/ 510639 h 783771"/>
                <a:gd name="connsiteX22" fmla="*/ 427512 w 700644"/>
                <a:gd name="connsiteY22" fmla="*/ 498763 h 783771"/>
                <a:gd name="connsiteX23" fmla="*/ 391886 w 700644"/>
                <a:gd name="connsiteY23" fmla="*/ 475013 h 783771"/>
                <a:gd name="connsiteX24" fmla="*/ 320634 w 700644"/>
                <a:gd name="connsiteY24" fmla="*/ 451262 h 783771"/>
                <a:gd name="connsiteX25" fmla="*/ 249382 w 700644"/>
                <a:gd name="connsiteY25" fmla="*/ 380010 h 783771"/>
                <a:gd name="connsiteX26" fmla="*/ 142504 w 700644"/>
                <a:gd name="connsiteY26" fmla="*/ 285008 h 783771"/>
                <a:gd name="connsiteX27" fmla="*/ 71252 w 700644"/>
                <a:gd name="connsiteY27" fmla="*/ 213756 h 783771"/>
                <a:gd name="connsiteX28" fmla="*/ 35626 w 700644"/>
                <a:gd name="connsiteY28" fmla="*/ 178130 h 78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00644" h="783771">
                  <a:moveTo>
                    <a:pt x="0" y="0"/>
                  </a:moveTo>
                  <a:cubicBezTo>
                    <a:pt x="39585" y="3958"/>
                    <a:pt x="79434" y="5826"/>
                    <a:pt x="118754" y="11875"/>
                  </a:cubicBezTo>
                  <a:cubicBezTo>
                    <a:pt x="131126" y="13778"/>
                    <a:pt x="144763" y="15736"/>
                    <a:pt x="154379" y="23750"/>
                  </a:cubicBezTo>
                  <a:cubicBezTo>
                    <a:pt x="169584" y="36421"/>
                    <a:pt x="178130" y="55418"/>
                    <a:pt x="190005" y="71252"/>
                  </a:cubicBezTo>
                  <a:cubicBezTo>
                    <a:pt x="220126" y="221846"/>
                    <a:pt x="179763" y="59229"/>
                    <a:pt x="225631" y="166254"/>
                  </a:cubicBezTo>
                  <a:cubicBezTo>
                    <a:pt x="232060" y="181256"/>
                    <a:pt x="228453" y="200176"/>
                    <a:pt x="237507" y="213756"/>
                  </a:cubicBezTo>
                  <a:cubicBezTo>
                    <a:pt x="254522" y="239278"/>
                    <a:pt x="285052" y="237528"/>
                    <a:pt x="308759" y="249382"/>
                  </a:cubicBezTo>
                  <a:cubicBezTo>
                    <a:pt x="321524" y="255765"/>
                    <a:pt x="331620" y="266749"/>
                    <a:pt x="344385" y="273132"/>
                  </a:cubicBezTo>
                  <a:cubicBezTo>
                    <a:pt x="355581" y="278730"/>
                    <a:pt x="368815" y="279410"/>
                    <a:pt x="380011" y="285008"/>
                  </a:cubicBezTo>
                  <a:cubicBezTo>
                    <a:pt x="472086" y="331046"/>
                    <a:pt x="361723" y="290787"/>
                    <a:pt x="451263" y="320633"/>
                  </a:cubicBezTo>
                  <a:cubicBezTo>
                    <a:pt x="455221" y="332508"/>
                    <a:pt x="461368" y="343867"/>
                    <a:pt x="463138" y="356259"/>
                  </a:cubicBezTo>
                  <a:cubicBezTo>
                    <a:pt x="477780" y="458757"/>
                    <a:pt x="450278" y="464332"/>
                    <a:pt x="498764" y="522514"/>
                  </a:cubicBezTo>
                  <a:cubicBezTo>
                    <a:pt x="509515" y="535416"/>
                    <a:pt x="519808" y="549808"/>
                    <a:pt x="534390" y="558140"/>
                  </a:cubicBezTo>
                  <a:cubicBezTo>
                    <a:pt x="548561" y="566237"/>
                    <a:pt x="566057" y="566057"/>
                    <a:pt x="581891" y="570015"/>
                  </a:cubicBezTo>
                  <a:cubicBezTo>
                    <a:pt x="647205" y="613558"/>
                    <a:pt x="591787" y="570015"/>
                    <a:pt x="641268" y="629392"/>
                  </a:cubicBezTo>
                  <a:cubicBezTo>
                    <a:pt x="717459" y="720820"/>
                    <a:pt x="641682" y="612198"/>
                    <a:pt x="700644" y="700644"/>
                  </a:cubicBezTo>
                  <a:cubicBezTo>
                    <a:pt x="672936" y="783771"/>
                    <a:pt x="700645" y="763979"/>
                    <a:pt x="641268" y="783771"/>
                  </a:cubicBezTo>
                  <a:cubicBezTo>
                    <a:pt x="614760" y="777144"/>
                    <a:pt x="566966" y="768846"/>
                    <a:pt x="546265" y="748145"/>
                  </a:cubicBezTo>
                  <a:cubicBezTo>
                    <a:pt x="540571" y="742451"/>
                    <a:pt x="522638" y="665449"/>
                    <a:pt x="522515" y="665018"/>
                  </a:cubicBezTo>
                  <a:cubicBezTo>
                    <a:pt x="519076" y="652982"/>
                    <a:pt x="516237" y="640588"/>
                    <a:pt x="510639" y="629392"/>
                  </a:cubicBezTo>
                  <a:cubicBezTo>
                    <a:pt x="475945" y="560005"/>
                    <a:pt x="494911" y="627782"/>
                    <a:pt x="475013" y="558140"/>
                  </a:cubicBezTo>
                  <a:cubicBezTo>
                    <a:pt x="470529" y="542447"/>
                    <a:pt x="473334" y="523384"/>
                    <a:pt x="463138" y="510639"/>
                  </a:cubicBezTo>
                  <a:cubicBezTo>
                    <a:pt x="455318" y="500864"/>
                    <a:pt x="438708" y="504361"/>
                    <a:pt x="427512" y="498763"/>
                  </a:cubicBezTo>
                  <a:cubicBezTo>
                    <a:pt x="414747" y="492380"/>
                    <a:pt x="404928" y="480809"/>
                    <a:pt x="391886" y="475013"/>
                  </a:cubicBezTo>
                  <a:cubicBezTo>
                    <a:pt x="369008" y="464845"/>
                    <a:pt x="320634" y="451262"/>
                    <a:pt x="320634" y="451262"/>
                  </a:cubicBezTo>
                  <a:cubicBezTo>
                    <a:pt x="296883" y="427511"/>
                    <a:pt x="277329" y="398642"/>
                    <a:pt x="249382" y="380010"/>
                  </a:cubicBezTo>
                  <a:cubicBezTo>
                    <a:pt x="185809" y="337628"/>
                    <a:pt x="223847" y="366350"/>
                    <a:pt x="142504" y="285008"/>
                  </a:cubicBezTo>
                  <a:lnTo>
                    <a:pt x="71252" y="213756"/>
                  </a:lnTo>
                  <a:lnTo>
                    <a:pt x="35626" y="178130"/>
                  </a:lnTo>
                </a:path>
              </a:pathLst>
            </a:custGeom>
            <a:grpFill/>
            <a:ln w="508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7534605" y="3086396"/>
            <a:ext cx="2057400" cy="7915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 KINH TẾ VIỄN ĐÔNG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E3EE527-3C55-426A-9C7A-4459F478C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1836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70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( HỌC SINH TỰ HỌC)</a:t>
            </a:r>
          </a:p>
        </p:txBody>
      </p:sp>
    </p:spTree>
    <p:extLst>
      <p:ext uri="{BB962C8B-B14F-4D97-AF65-F5344CB8AC3E}">
        <p14:creationId xmlns:p14="http://schemas.microsoft.com/office/powerpoint/2010/main" val="1477057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814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endParaRPr 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49383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Viễn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nguyên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>
              <a:buFontTx/>
              <a:buChar char="-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Á-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584367-B968-48CA-9742-EBCDD7F664E9}"/>
              </a:ext>
            </a:extLst>
          </p:cNvPr>
          <p:cNvSpPr txBox="1"/>
          <p:nvPr/>
        </p:nvSpPr>
        <p:spPr>
          <a:xfrm>
            <a:off x="9142344" y="653533"/>
            <a:ext cx="2630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( HỌC SINH TỰ HỌC)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13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039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3771900" cy="1143000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B/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endParaRPr 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795251"/>
            <a:ext cx="4343400" cy="2667000"/>
          </a:xfrm>
        </p:spPr>
        <p:txBody>
          <a:bodyPr>
            <a:normAutofit/>
          </a:bodyPr>
          <a:lstStyle/>
          <a:p>
            <a:pPr marL="0" indent="346075">
              <a:buNone/>
            </a:pPr>
            <a:r>
              <a:rPr lang="vi-V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Quá trình phát triển kinh tế</a:t>
            </a:r>
            <a:br>
              <a:rPr lang="vi-VN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LB Nga đã từng là trụ cột của Liên bang Xô Viết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12873" y="510417"/>
          <a:ext cx="6210300" cy="634758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7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0675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PHẨM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LB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Xô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863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0675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mỏ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675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0675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0675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Gỗ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xenlulo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0675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0675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Thép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9437" y="3015761"/>
            <a:ext cx="5486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Liên bang Nga là một thành viên đóng vai trò chính trong việc tạo dựng Liên Xô thành cường quốc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Xô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49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4549"/>
            <a:ext cx="12191999" cy="1295400"/>
          </a:xfrm>
        </p:spPr>
        <p:txBody>
          <a:bodyPr>
            <a:noAutofit/>
          </a:bodyPr>
          <a:lstStyle/>
          <a:p>
            <a:pPr algn="l"/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IV. Quan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Nga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bối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>
                <a:solidFill>
                  <a:srgbClr val="FF000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000" b="1" i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i="1" dirty="0">
                <a:solidFill>
                  <a:srgbClr val="FF000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i="1" dirty="0">
                <a:solidFill>
                  <a:srgbClr val="FF000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i="1" dirty="0">
                <a:solidFill>
                  <a:srgbClr val="FF000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i="1" dirty="0">
                <a:solidFill>
                  <a:srgbClr val="FF000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7061" y="1371601"/>
            <a:ext cx="8229600" cy="1905000"/>
          </a:xfrm>
        </p:spPr>
        <p:txBody>
          <a:bodyPr>
            <a:normAutofit fontScale="92500" lnSpcReduction="20000"/>
          </a:bodyPr>
          <a:lstStyle/>
          <a:p>
            <a:pPr marL="63500" indent="-63500">
              <a:buFontTx/>
              <a:buChar char="-"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Mối quan hệ 2 nước là mối quan hệ truyền thống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tiếp nối mối quan hệ Xô - Việt trước đây.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: kinh tế, chính trị, văn hóa, giáo dục và khoa học kĩ thuật.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63500" indent="-635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FontTx/>
              <a:buChar char="-"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276600"/>
            <a:ext cx="5040923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52400"/>
            <a:ext cx="8458200" cy="1864436"/>
          </a:xfrm>
        </p:spPr>
        <p:txBody>
          <a:bodyPr/>
          <a:lstStyle/>
          <a:p>
            <a:pPr marL="0" indent="0">
              <a:buNone/>
            </a:pPr>
            <a:r>
              <a:rPr lang="vi-V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Thời kỳ đầy khó khăn biến động (những năm 1990 của Thế kỉ XX)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394" y="1371600"/>
            <a:ext cx="7572819" cy="481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452367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8229600" cy="1143000"/>
          </a:xfrm>
        </p:spPr>
        <p:txBody>
          <a:bodyPr/>
          <a:lstStyle/>
          <a:p>
            <a:r>
              <a:rPr lang="vi-V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Quá trình phát triển kinh tế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905001"/>
            <a:ext cx="92964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- Vào cuối những năm 19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0 thế kỉ XX, nền kinh tế Liên Xô bộc lộ yếu kém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1561" y="1103742"/>
            <a:ext cx="769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Thời kỳ đầy khó khăn biến động (những năm 1990 của Thế kỉ XX)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28956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Đầu những năm 1990, Liên Xô tan rã, Liên bang Nga độc lập nhưng gặp nhiều khó khăn: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329519" y="397281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      + Tốc độ tăng GDP âm, sản lượng kinh tế giả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6400" y="4495801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   + Đời sống nhân dân khó khăn.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371600" y="4977826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      + Vai trò cường quốc suy giảm.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1601" y="5435026"/>
            <a:ext cx="723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      + Tình hình chính trị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xã hội bất ổn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5A5A95-FD46-410B-B3C2-9F89B352220B}"/>
              </a:ext>
            </a:extLst>
          </p:cNvPr>
          <p:cNvSpPr txBox="1"/>
          <p:nvPr/>
        </p:nvSpPr>
        <p:spPr>
          <a:xfrm>
            <a:off x="1783014" y="6053405"/>
            <a:ext cx="7406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7474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0"/>
            <a:ext cx="12191999" cy="6881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vi-VN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Quá trình phát triển kinh tế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2209800"/>
            <a:ext cx="8229600" cy="2514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Nền kinh tế đang khôi phục lại vị trí cường quốc</a:t>
            </a:r>
            <a:br>
              <a:rPr lang="vi-V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Chiến lược kinh tế mới</a:t>
            </a:r>
            <a:br>
              <a:rPr lang="vi-VN" dirty="0">
                <a:latin typeface="Times New Roman" pitchFamily="18" charset="0"/>
                <a:cs typeface="Times New Roman" pitchFamily="18" charset="0"/>
              </a:rPr>
            </a:br>
            <a:r>
              <a:rPr lang="vi-VN" dirty="0">
                <a:latin typeface="Times New Roman" pitchFamily="18" charset="0"/>
                <a:cs typeface="Times New Roman" pitchFamily="18" charset="0"/>
              </a:rPr>
              <a:t>- Từ năm 2000, Liên bang Nga bước vào thời kì chiến lược mới:     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3519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099235" cy="683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640243" y="61749"/>
            <a:ext cx="3988676" cy="3497997"/>
            <a:chOff x="116243" y="61748"/>
            <a:chExt cx="3988676" cy="3497997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61748"/>
              <a:ext cx="3611563" cy="2667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16243" y="2728748"/>
              <a:ext cx="39886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i="1" dirty="0">
                  <a:latin typeface="Times New Roman" pitchFamily="18" charset="0"/>
                  <a:cs typeface="Times New Roman" pitchFamily="18" charset="0"/>
                </a:rPr>
                <a:t>Đưa nền kinh tế ra khỏi khủng hoảng</a:t>
              </a:r>
              <a:endParaRPr lang="en-US" sz="2400" b="1" i="1" dirty="0"/>
            </a:p>
          </p:txBody>
        </p: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733801"/>
            <a:ext cx="3611563" cy="217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1" y="5912072"/>
            <a:ext cx="3800118" cy="48872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vi-VN" sz="2000" b="1" i="1" dirty="0">
                <a:latin typeface="Times New Roman" pitchFamily="18" charset="0"/>
                <a:cs typeface="Times New Roman" pitchFamily="18" charset="0"/>
              </a:rPr>
              <a:t>Mở rộng ngoại giao.</a:t>
            </a:r>
            <a:endParaRPr lang="en-US" sz="2000" b="1" i="1" dirty="0"/>
          </a:p>
        </p:txBody>
      </p:sp>
      <p:grpSp>
        <p:nvGrpSpPr>
          <p:cNvPr id="9" name="Group 8"/>
          <p:cNvGrpSpPr/>
          <p:nvPr/>
        </p:nvGrpSpPr>
        <p:grpSpPr>
          <a:xfrm>
            <a:off x="5715000" y="123950"/>
            <a:ext cx="4705350" cy="3599670"/>
            <a:chOff x="4191000" y="123950"/>
            <a:chExt cx="4705350" cy="3599670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123950"/>
              <a:ext cx="4705350" cy="3052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305300" y="3200400"/>
              <a:ext cx="44767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i="1" dirty="0">
                  <a:latin typeface="Times New Roman" pitchFamily="18" charset="0"/>
                  <a:cs typeface="Times New Roman" pitchFamily="18" charset="0"/>
                </a:rPr>
                <a:t>Nâng cao đời sống nhân dân</a:t>
              </a:r>
              <a:endParaRPr lang="en-US" sz="2800" b="1" i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29300" y="4419600"/>
            <a:ext cx="5372100" cy="990600"/>
            <a:chOff x="4305300" y="4419600"/>
            <a:chExt cx="5372100" cy="990600"/>
          </a:xfrm>
        </p:grpSpPr>
        <p:sp>
          <p:nvSpPr>
            <p:cNvPr id="5" name="TextBox 4"/>
            <p:cNvSpPr txBox="1"/>
            <p:nvPr/>
          </p:nvSpPr>
          <p:spPr>
            <a:xfrm>
              <a:off x="5029200" y="4948535"/>
              <a:ext cx="4648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latin typeface="Times New Roman" pitchFamily="18" charset="0"/>
                  <a:cs typeface="Times New Roman" pitchFamily="18" charset="0"/>
                </a:rPr>
                <a:t>Khôi</a:t>
              </a:r>
              <a:r>
                <a:rPr lang="en-US" sz="24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i="1" dirty="0" err="1">
                  <a:latin typeface="Times New Roman" pitchFamily="18" charset="0"/>
                  <a:cs typeface="Times New Roman" pitchFamily="18" charset="0"/>
                </a:rPr>
                <a:t>phục</a:t>
              </a:r>
              <a:r>
                <a:rPr lang="en-US" sz="24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i="1" dirty="0" err="1">
                  <a:latin typeface="Times New Roman" pitchFamily="18" charset="0"/>
                  <a:cs typeface="Times New Roman" pitchFamily="18" charset="0"/>
                </a:rPr>
                <a:t>vị</a:t>
              </a:r>
              <a:r>
                <a:rPr lang="en-US" sz="24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i="1" dirty="0" err="1">
                  <a:latin typeface="Times New Roman" pitchFamily="18" charset="0"/>
                  <a:cs typeface="Times New Roman" pitchFamily="18" charset="0"/>
                </a:rPr>
                <a:t>trí</a:t>
              </a:r>
              <a:r>
                <a:rPr lang="en-US" sz="24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i="1" dirty="0" err="1">
                  <a:latin typeface="Times New Roman" pitchFamily="18" charset="0"/>
                  <a:cs typeface="Times New Roman" pitchFamily="18" charset="0"/>
                </a:rPr>
                <a:t>cường</a:t>
              </a:r>
              <a:r>
                <a:rPr lang="en-US" sz="24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i="1" dirty="0" err="1">
                  <a:latin typeface="Times New Roman" pitchFamily="18" charset="0"/>
                  <a:cs typeface="Times New Roman" pitchFamily="18" charset="0"/>
                </a:rPr>
                <a:t>quốc</a:t>
              </a:r>
              <a:endParaRPr lang="en-US" sz="2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Curved Right Arrow 6"/>
            <p:cNvSpPr/>
            <p:nvPr/>
          </p:nvSpPr>
          <p:spPr>
            <a:xfrm>
              <a:off x="4305300" y="4419600"/>
              <a:ext cx="723900" cy="914400"/>
            </a:xfrm>
            <a:prstGeom prst="curved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4849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-1524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Nền kinh tế đang khôi phục lại vị trí cường quốc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10325100" cy="3352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vi-VN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Những thành tựu đạt được sau năm 2000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vi-VN" sz="2600" dirty="0">
                <a:latin typeface="Times New Roman" pitchFamily="18" charset="0"/>
                <a:cs typeface="Times New Roman" pitchFamily="18" charset="0"/>
              </a:rPr>
            </a:b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định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Sản lượng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kinh tế tăng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cao</a:t>
            </a:r>
            <a:br>
              <a:rPr lang="vi-VN" sz="2600" dirty="0"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- Dự trữ ngoại tệ lớn thứ 4 thế giới.</a:t>
            </a:r>
            <a:br>
              <a:rPr lang="vi-VN" sz="2600" dirty="0"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- T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hanh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nợ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 nước ngoài.</a:t>
            </a:r>
            <a:br>
              <a:rPr lang="vi-VN" sz="2600" dirty="0"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x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uất siêu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vi-VN" sz="2600" dirty="0"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- Đời sống nhân dân được cải thiện.</a:t>
            </a:r>
            <a:br>
              <a:rPr lang="vi-VN" sz="2600" dirty="0"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- Vị thế ngày càng cao trên trường quốc tế.</a:t>
            </a:r>
            <a:br>
              <a:rPr lang="vi-VN" sz="2600" dirty="0"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( G8).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688498" y="4004681"/>
            <a:ext cx="7010400" cy="2796593"/>
            <a:chOff x="1129862" y="3873062"/>
            <a:chExt cx="7010400" cy="279659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862" y="3873062"/>
              <a:ext cx="7010400" cy="259384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79786" y="6300323"/>
              <a:ext cx="6934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TỐC ĐỘ TĂNG TRƯỞNG GDP CỦA LB NGA (1990 – 2005)</a:t>
              </a:r>
            </a:p>
          </p:txBody>
        </p:sp>
      </p:grpSp>
      <p:sp>
        <p:nvSpPr>
          <p:cNvPr id="7" name="Explosion 2 6"/>
          <p:cNvSpPr/>
          <p:nvPr/>
        </p:nvSpPr>
        <p:spPr>
          <a:xfrm>
            <a:off x="4293704" y="342457"/>
            <a:ext cx="5791019" cy="3182622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LB Nga </a:t>
            </a:r>
            <a:r>
              <a:rPr lang="en-US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xám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”,…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6B5F8C6F-F329-4F41-80C0-AEB23EDCE09D}"/>
              </a:ext>
            </a:extLst>
          </p:cNvPr>
          <p:cNvCxnSpPr/>
          <p:nvPr/>
        </p:nvCxnSpPr>
        <p:spPr>
          <a:xfrm>
            <a:off x="6553200" y="990600"/>
            <a:ext cx="4648200" cy="2819400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9F5FE67-E97A-41CF-8175-02B69973648F}"/>
              </a:ext>
            </a:extLst>
          </p:cNvPr>
          <p:cNvSpPr txBox="1"/>
          <p:nvPr/>
        </p:nvSpPr>
        <p:spPr>
          <a:xfrm>
            <a:off x="9067800" y="1371600"/>
            <a:ext cx="3124200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5980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78828"/>
            <a:ext cx="8229600" cy="1143000"/>
          </a:xfrm>
        </p:spPr>
        <p:txBody>
          <a:bodyPr/>
          <a:lstStyle/>
          <a:p>
            <a:r>
              <a:rPr lang="vi-VN" b="1" dirty="0"/>
              <a:t>II. Các ngành kinh tế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838202"/>
            <a:ext cx="8229600" cy="2819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1. Công nghiệp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Là ngành xương sống của kinh tế Liên bang Nga.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Công nghiệp 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khai thác dầu khí là ngành mũi nhọn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, mang lại nguồn tài chính lớn: đứng đầu thế giới về khai thác.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276600"/>
            <a:ext cx="6048862" cy="3217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8654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7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785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Các ngành kinh tế</a:t>
            </a:r>
            <a:b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Công nghiệp</a:t>
            </a:r>
            <a:endParaRPr lang="en-US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4159"/>
            <a:ext cx="5532783" cy="5410199"/>
          </a:xfrm>
        </p:spPr>
        <p:txBody>
          <a:bodyPr>
            <a:normAutofit/>
          </a:bodyPr>
          <a:lstStyle/>
          <a:p>
            <a:pPr marL="514350" indent="-514350">
              <a:buAutoNum type="alphaLcPeriod"/>
            </a:pPr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 nghiệp truyền thống: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Ngành: năng lượng, chế tạo máy, luyện kim, khai thác vàng và kim cương, giấy, gỗ,…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Phân bố: tập trung ở Đông Âu, Tây Xibia và dọc đường giao thông.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 nghiệp hiện đại: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     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Các ngành: điện tử- hàng không, vũ trụ, nguyên tử. Công nghiệp quốc phòng là thế mạnh.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     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Phân bố: vùng trung tâm, Uran,….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LcPeriod"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LcPeriod"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879" y="1065143"/>
            <a:ext cx="6838122" cy="52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490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1280</Words>
  <Application>Microsoft Office PowerPoint</Application>
  <PresentationFormat>Widescreen</PresentationFormat>
  <Paragraphs>118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B/Kinh tế</vt:lpstr>
      <vt:lpstr>PowerPoint Presentation</vt:lpstr>
      <vt:lpstr>I. Quá trình phát triển kinh tế</vt:lpstr>
      <vt:lpstr>I. Quá trình phát triển kinh tế</vt:lpstr>
      <vt:lpstr>PowerPoint Presentation</vt:lpstr>
      <vt:lpstr>3. Nền kinh tế đang khôi phục lại vị trí cường quốc</vt:lpstr>
      <vt:lpstr>II. Các ngành kinh tế</vt:lpstr>
      <vt:lpstr>II. Các ngành kinh tế 1. Công nghiệp</vt:lpstr>
      <vt:lpstr>PowerPoint Presentation</vt:lpstr>
      <vt:lpstr>3. Dịch vụ</vt:lpstr>
      <vt:lpstr>Liên Bang Nga có 12 vùng kinh tế, những vùng này không đồng đều về tiềm năng kinh tế, trình độ phát triển và dân số:</vt:lpstr>
      <vt:lpstr>III. Một số vùng kinh tế quan trọng( HỌC SINH TỰ HỌC)</vt:lpstr>
      <vt:lpstr>III. Một số vùng kinh tế quan trọng( HỌC SINH TỰ HỌC)</vt:lpstr>
      <vt:lpstr>III. Một số vùng kinh tế quan trọng( HỌC SINH TỰ HỌC)</vt:lpstr>
      <vt:lpstr>III. Một số vùng kinh tế quan trọng( HỌC SINH TỰ HỌC)</vt:lpstr>
      <vt:lpstr>III. Một số vùng kinh tế quan trọng ( HỌC SINH TỰ HỌC)</vt:lpstr>
      <vt:lpstr>III. Một số vùng kinh tế quan trọng( HỌC SINH TỰ HỌC)</vt:lpstr>
      <vt:lpstr>III. Một số vùng kinh tế quan trọng</vt:lpstr>
      <vt:lpstr>IV. Quan hệ Nga Việt trong bối cảnh quốc tế mới ( Học sinh tự học)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TGDD</dc:creator>
  <cp:lastModifiedBy>TGDD</cp:lastModifiedBy>
  <cp:revision>10</cp:revision>
  <dcterms:created xsi:type="dcterms:W3CDTF">2021-12-25T03:47:28Z</dcterms:created>
  <dcterms:modified xsi:type="dcterms:W3CDTF">2021-12-25T15:00:39Z</dcterms:modified>
</cp:coreProperties>
</file>